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7" r:id="rId4"/>
    <p:sldId id="278" r:id="rId5"/>
    <p:sldId id="261" r:id="rId6"/>
    <p:sldId id="262" r:id="rId7"/>
    <p:sldId id="280" r:id="rId8"/>
    <p:sldId id="264" r:id="rId9"/>
    <p:sldId id="287" r:id="rId10"/>
    <p:sldId id="265" r:id="rId11"/>
    <p:sldId id="266" r:id="rId12"/>
    <p:sldId id="282" r:id="rId13"/>
    <p:sldId id="283" r:id="rId14"/>
    <p:sldId id="291" r:id="rId15"/>
    <p:sldId id="293" r:id="rId16"/>
    <p:sldId id="294" r:id="rId17"/>
    <p:sldId id="269" r:id="rId18"/>
    <p:sldId id="298" r:id="rId19"/>
    <p:sldId id="299" r:id="rId20"/>
    <p:sldId id="300" r:id="rId21"/>
    <p:sldId id="296" r:id="rId22"/>
    <p:sldId id="263" r:id="rId23"/>
    <p:sldId id="301" r:id="rId24"/>
    <p:sldId id="290" r:id="rId25"/>
    <p:sldId id="302" r:id="rId26"/>
    <p:sldId id="303" r:id="rId27"/>
    <p:sldId id="304" r:id="rId28"/>
    <p:sldId id="292" r:id="rId29"/>
    <p:sldId id="284" r:id="rId30"/>
    <p:sldId id="285" r:id="rId31"/>
    <p:sldId id="286" r:id="rId32"/>
    <p:sldId id="273" r:id="rId33"/>
    <p:sldId id="288" r:id="rId34"/>
    <p:sldId id="30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1FCF22-FEEC-4093-B253-1A9A88B5F1A7}" v="115" dt="2024-11-20T07:53:25.5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Coggon" userId="11177201-ef2d-4e7c-8747-43b3bec6aa01" providerId="ADAL" clId="{CC1FCF22-FEEC-4093-B253-1A9A88B5F1A7}"/>
    <pc:docChg chg="undo redo custSel addSld delSld modSld sldOrd">
      <pc:chgData name="John Coggon" userId="11177201-ef2d-4e7c-8747-43b3bec6aa01" providerId="ADAL" clId="{CC1FCF22-FEEC-4093-B253-1A9A88B5F1A7}" dt="2024-11-21T01:08:24.001" v="9437" actId="20577"/>
      <pc:docMkLst>
        <pc:docMk/>
      </pc:docMkLst>
      <pc:sldChg chg="modSp mod">
        <pc:chgData name="John Coggon" userId="11177201-ef2d-4e7c-8747-43b3bec6aa01" providerId="ADAL" clId="{CC1FCF22-FEEC-4093-B253-1A9A88B5F1A7}" dt="2024-11-13T08:18:22.891" v="157" actId="113"/>
        <pc:sldMkLst>
          <pc:docMk/>
          <pc:sldMk cId="3646909469" sldId="256"/>
        </pc:sldMkLst>
        <pc:spChg chg="mod">
          <ac:chgData name="John Coggon" userId="11177201-ef2d-4e7c-8747-43b3bec6aa01" providerId="ADAL" clId="{CC1FCF22-FEEC-4093-B253-1A9A88B5F1A7}" dt="2024-11-13T08:13:09.555" v="138" actId="255"/>
          <ac:spMkLst>
            <pc:docMk/>
            <pc:sldMk cId="3646909469" sldId="256"/>
            <ac:spMk id="2" creationId="{C1391D70-270B-76EE-D968-B2CFD0789369}"/>
          </ac:spMkLst>
        </pc:spChg>
        <pc:spChg chg="mod">
          <ac:chgData name="John Coggon" userId="11177201-ef2d-4e7c-8747-43b3bec6aa01" providerId="ADAL" clId="{CC1FCF22-FEEC-4093-B253-1A9A88B5F1A7}" dt="2024-11-13T08:18:22.891" v="157" actId="113"/>
          <ac:spMkLst>
            <pc:docMk/>
            <pc:sldMk cId="3646909469" sldId="256"/>
            <ac:spMk id="3" creationId="{F205CB87-17A7-AD00-86E5-A7423ADAD767}"/>
          </ac:spMkLst>
        </pc:spChg>
      </pc:sldChg>
      <pc:sldChg chg="del">
        <pc:chgData name="John Coggon" userId="11177201-ef2d-4e7c-8747-43b3bec6aa01" providerId="ADAL" clId="{CC1FCF22-FEEC-4093-B253-1A9A88B5F1A7}" dt="2024-11-13T08:12:25.897" v="127" actId="47"/>
        <pc:sldMkLst>
          <pc:docMk/>
          <pc:sldMk cId="1751995858" sldId="257"/>
        </pc:sldMkLst>
      </pc:sldChg>
      <pc:sldChg chg="modSp mod">
        <pc:chgData name="John Coggon" userId="11177201-ef2d-4e7c-8747-43b3bec6aa01" providerId="ADAL" clId="{CC1FCF22-FEEC-4093-B253-1A9A88B5F1A7}" dt="2024-11-13T10:03:09.931" v="369" actId="27636"/>
        <pc:sldMkLst>
          <pc:docMk/>
          <pc:sldMk cId="3583920544" sldId="258"/>
        </pc:sldMkLst>
        <pc:spChg chg="mod">
          <ac:chgData name="John Coggon" userId="11177201-ef2d-4e7c-8747-43b3bec6aa01" providerId="ADAL" clId="{CC1FCF22-FEEC-4093-B253-1A9A88B5F1A7}" dt="2024-11-13T09:55:32.599" v="236" actId="20577"/>
          <ac:spMkLst>
            <pc:docMk/>
            <pc:sldMk cId="3583920544" sldId="258"/>
            <ac:spMk id="2" creationId="{976D8E39-771F-6BCC-67D0-EA7DDEBB7D03}"/>
          </ac:spMkLst>
        </pc:spChg>
        <pc:spChg chg="mod">
          <ac:chgData name="John Coggon" userId="11177201-ef2d-4e7c-8747-43b3bec6aa01" providerId="ADAL" clId="{CC1FCF22-FEEC-4093-B253-1A9A88B5F1A7}" dt="2024-11-13T10:03:09.931" v="369" actId="27636"/>
          <ac:spMkLst>
            <pc:docMk/>
            <pc:sldMk cId="3583920544" sldId="258"/>
            <ac:spMk id="3" creationId="{F9527C5A-67CE-5A1D-5B41-304D04A2A3CE}"/>
          </ac:spMkLst>
        </pc:spChg>
      </pc:sldChg>
      <pc:sldChg chg="del">
        <pc:chgData name="John Coggon" userId="11177201-ef2d-4e7c-8747-43b3bec6aa01" providerId="ADAL" clId="{CC1FCF22-FEEC-4093-B253-1A9A88B5F1A7}" dt="2024-11-13T08:12:28.763" v="128" actId="47"/>
        <pc:sldMkLst>
          <pc:docMk/>
          <pc:sldMk cId="362379661" sldId="259"/>
        </pc:sldMkLst>
      </pc:sldChg>
      <pc:sldChg chg="del">
        <pc:chgData name="John Coggon" userId="11177201-ef2d-4e7c-8747-43b3bec6aa01" providerId="ADAL" clId="{CC1FCF22-FEEC-4093-B253-1A9A88B5F1A7}" dt="2024-11-13T08:12:29.744" v="129" actId="47"/>
        <pc:sldMkLst>
          <pc:docMk/>
          <pc:sldMk cId="2019370415" sldId="260"/>
        </pc:sldMkLst>
      </pc:sldChg>
      <pc:sldChg chg="modSp mod">
        <pc:chgData name="John Coggon" userId="11177201-ef2d-4e7c-8747-43b3bec6aa01" providerId="ADAL" clId="{CC1FCF22-FEEC-4093-B253-1A9A88B5F1A7}" dt="2024-11-19T07:22:58.381" v="696" actId="20577"/>
        <pc:sldMkLst>
          <pc:docMk/>
          <pc:sldMk cId="3134483903" sldId="261"/>
        </pc:sldMkLst>
        <pc:spChg chg="mod">
          <ac:chgData name="John Coggon" userId="11177201-ef2d-4e7c-8747-43b3bec6aa01" providerId="ADAL" clId="{CC1FCF22-FEEC-4093-B253-1A9A88B5F1A7}" dt="2024-11-19T07:22:58.381" v="696" actId="20577"/>
          <ac:spMkLst>
            <pc:docMk/>
            <pc:sldMk cId="3134483903" sldId="261"/>
            <ac:spMk id="3" creationId="{F9527C5A-67CE-5A1D-5B41-304D04A2A3CE}"/>
          </ac:spMkLst>
        </pc:spChg>
      </pc:sldChg>
      <pc:sldChg chg="addSp delSp modSp add mod">
        <pc:chgData name="John Coggon" userId="11177201-ef2d-4e7c-8747-43b3bec6aa01" providerId="ADAL" clId="{CC1FCF22-FEEC-4093-B253-1A9A88B5F1A7}" dt="2024-11-21T01:07:56.519" v="9411" actId="1076"/>
        <pc:sldMkLst>
          <pc:docMk/>
          <pc:sldMk cId="1850068513" sldId="262"/>
        </pc:sldMkLst>
        <pc:spChg chg="del">
          <ac:chgData name="John Coggon" userId="11177201-ef2d-4e7c-8747-43b3bec6aa01" providerId="ADAL" clId="{CC1FCF22-FEEC-4093-B253-1A9A88B5F1A7}" dt="2024-11-19T06:25:15.799" v="495" actId="478"/>
          <ac:spMkLst>
            <pc:docMk/>
            <pc:sldMk cId="1850068513" sldId="262"/>
            <ac:spMk id="2" creationId="{976D8E39-771F-6BCC-67D0-EA7DDEBB7D03}"/>
          </ac:spMkLst>
        </pc:spChg>
        <pc:spChg chg="del">
          <ac:chgData name="John Coggon" userId="11177201-ef2d-4e7c-8747-43b3bec6aa01" providerId="ADAL" clId="{CC1FCF22-FEEC-4093-B253-1A9A88B5F1A7}" dt="2024-11-19T06:25:11.649" v="494" actId="478"/>
          <ac:spMkLst>
            <pc:docMk/>
            <pc:sldMk cId="1850068513" sldId="262"/>
            <ac:spMk id="3" creationId="{F9527C5A-67CE-5A1D-5B41-304D04A2A3CE}"/>
          </ac:spMkLst>
        </pc:spChg>
        <pc:spChg chg="add mod">
          <ac:chgData name="John Coggon" userId="11177201-ef2d-4e7c-8747-43b3bec6aa01" providerId="ADAL" clId="{CC1FCF22-FEEC-4093-B253-1A9A88B5F1A7}" dt="2024-11-21T01:07:56.519" v="9411" actId="1076"/>
          <ac:spMkLst>
            <pc:docMk/>
            <pc:sldMk cId="1850068513" sldId="262"/>
            <ac:spMk id="6" creationId="{F82D4272-26F9-726C-FD51-AA19B7AE6935}"/>
          </ac:spMkLst>
        </pc:spChg>
        <pc:picChg chg="add mod">
          <ac:chgData name="John Coggon" userId="11177201-ef2d-4e7c-8747-43b3bec6aa01" providerId="ADAL" clId="{CC1FCF22-FEEC-4093-B253-1A9A88B5F1A7}" dt="2024-11-21T01:07:45.907" v="9410" actId="1076"/>
          <ac:picMkLst>
            <pc:docMk/>
            <pc:sldMk cId="1850068513" sldId="262"/>
            <ac:picMk id="5" creationId="{482D6348-3BE2-0AA4-08C4-46840AE6F18A}"/>
          </ac:picMkLst>
        </pc:picChg>
      </pc:sldChg>
      <pc:sldChg chg="addSp delSp modSp add mod">
        <pc:chgData name="John Coggon" userId="11177201-ef2d-4e7c-8747-43b3bec6aa01" providerId="ADAL" clId="{CC1FCF22-FEEC-4093-B253-1A9A88B5F1A7}" dt="2024-11-19T09:45:14.788" v="4938" actId="20577"/>
        <pc:sldMkLst>
          <pc:docMk/>
          <pc:sldMk cId="1532933518" sldId="263"/>
        </pc:sldMkLst>
        <pc:spChg chg="add mod">
          <ac:chgData name="John Coggon" userId="11177201-ef2d-4e7c-8747-43b3bec6aa01" providerId="ADAL" clId="{CC1FCF22-FEEC-4093-B253-1A9A88B5F1A7}" dt="2024-11-19T09:45:14.788" v="4938" actId="20577"/>
          <ac:spMkLst>
            <pc:docMk/>
            <pc:sldMk cId="1532933518" sldId="263"/>
            <ac:spMk id="2" creationId="{BDB8D741-4338-1376-82E6-C3F00130C7F3}"/>
          </ac:spMkLst>
        </pc:spChg>
        <pc:spChg chg="mod">
          <ac:chgData name="John Coggon" userId="11177201-ef2d-4e7c-8747-43b3bec6aa01" providerId="ADAL" clId="{CC1FCF22-FEEC-4093-B253-1A9A88B5F1A7}" dt="2024-11-19T09:45:03.176" v="4901" actId="14100"/>
          <ac:spMkLst>
            <pc:docMk/>
            <pc:sldMk cId="1532933518" sldId="263"/>
            <ac:spMk id="3" creationId="{F9527C5A-67CE-5A1D-5B41-304D04A2A3CE}"/>
          </ac:spMkLst>
        </pc:spChg>
        <pc:picChg chg="del">
          <ac:chgData name="John Coggon" userId="11177201-ef2d-4e7c-8747-43b3bec6aa01" providerId="ADAL" clId="{CC1FCF22-FEEC-4093-B253-1A9A88B5F1A7}" dt="2024-11-19T09:44:53.778" v="4899" actId="478"/>
          <ac:picMkLst>
            <pc:docMk/>
            <pc:sldMk cId="1532933518" sldId="263"/>
            <ac:picMk id="5" creationId="{72CBF554-9487-B9B0-6F17-19FF13837BAD}"/>
          </ac:picMkLst>
        </pc:picChg>
      </pc:sldChg>
      <pc:sldChg chg="addSp delSp modSp add del mod">
        <pc:chgData name="John Coggon" userId="11177201-ef2d-4e7c-8747-43b3bec6aa01" providerId="ADAL" clId="{CC1FCF22-FEEC-4093-B253-1A9A88B5F1A7}" dt="2024-11-19T09:44:17.201" v="4896" actId="2696"/>
        <pc:sldMkLst>
          <pc:docMk/>
          <pc:sldMk cId="3025389178" sldId="263"/>
        </pc:sldMkLst>
        <pc:spChg chg="del">
          <ac:chgData name="John Coggon" userId="11177201-ef2d-4e7c-8747-43b3bec6aa01" providerId="ADAL" clId="{CC1FCF22-FEEC-4093-B253-1A9A88B5F1A7}" dt="2024-11-19T06:57:25.551" v="651" actId="21"/>
          <ac:spMkLst>
            <pc:docMk/>
            <pc:sldMk cId="3025389178" sldId="263"/>
            <ac:spMk id="2" creationId="{976D8E39-771F-6BCC-67D0-EA7DDEBB7D03}"/>
          </ac:spMkLst>
        </pc:spChg>
        <pc:spChg chg="mod">
          <ac:chgData name="John Coggon" userId="11177201-ef2d-4e7c-8747-43b3bec6aa01" providerId="ADAL" clId="{CC1FCF22-FEEC-4093-B253-1A9A88B5F1A7}" dt="2024-11-19T08:02:20.756" v="939" actId="20577"/>
          <ac:spMkLst>
            <pc:docMk/>
            <pc:sldMk cId="3025389178" sldId="263"/>
            <ac:spMk id="3" creationId="{F9527C5A-67CE-5A1D-5B41-304D04A2A3CE}"/>
          </ac:spMkLst>
        </pc:spChg>
        <pc:picChg chg="add del mod">
          <ac:chgData name="John Coggon" userId="11177201-ef2d-4e7c-8747-43b3bec6aa01" providerId="ADAL" clId="{CC1FCF22-FEEC-4093-B253-1A9A88B5F1A7}" dt="2024-11-19T07:19:18.230" v="679" actId="14100"/>
          <ac:picMkLst>
            <pc:docMk/>
            <pc:sldMk cId="3025389178" sldId="263"/>
            <ac:picMk id="5" creationId="{72CBF554-9487-B9B0-6F17-19FF13837BAD}"/>
          </ac:picMkLst>
        </pc:picChg>
      </pc:sldChg>
      <pc:sldChg chg="modSp add mod">
        <pc:chgData name="John Coggon" userId="11177201-ef2d-4e7c-8747-43b3bec6aa01" providerId="ADAL" clId="{CC1FCF22-FEEC-4093-B253-1A9A88B5F1A7}" dt="2024-11-20T06:33:18.948" v="8692" actId="313"/>
        <pc:sldMkLst>
          <pc:docMk/>
          <pc:sldMk cId="407374323" sldId="264"/>
        </pc:sldMkLst>
        <pc:spChg chg="mod">
          <ac:chgData name="John Coggon" userId="11177201-ef2d-4e7c-8747-43b3bec6aa01" providerId="ADAL" clId="{CC1FCF22-FEEC-4093-B253-1A9A88B5F1A7}" dt="2024-11-19T16:11:07.933" v="5761" actId="1076"/>
          <ac:spMkLst>
            <pc:docMk/>
            <pc:sldMk cId="407374323" sldId="264"/>
            <ac:spMk id="2" creationId="{976D8E39-771F-6BCC-67D0-EA7DDEBB7D03}"/>
          </ac:spMkLst>
        </pc:spChg>
        <pc:spChg chg="mod">
          <ac:chgData name="John Coggon" userId="11177201-ef2d-4e7c-8747-43b3bec6aa01" providerId="ADAL" clId="{CC1FCF22-FEEC-4093-B253-1A9A88B5F1A7}" dt="2024-11-20T06:33:18.948" v="8692" actId="313"/>
          <ac:spMkLst>
            <pc:docMk/>
            <pc:sldMk cId="407374323" sldId="264"/>
            <ac:spMk id="3" creationId="{F9527C5A-67CE-5A1D-5B41-304D04A2A3CE}"/>
          </ac:spMkLst>
        </pc:spChg>
      </pc:sldChg>
      <pc:sldChg chg="modSp add mod">
        <pc:chgData name="John Coggon" userId="11177201-ef2d-4e7c-8747-43b3bec6aa01" providerId="ADAL" clId="{CC1FCF22-FEEC-4093-B253-1A9A88B5F1A7}" dt="2024-11-19T08:29:58.316" v="1461" actId="20577"/>
        <pc:sldMkLst>
          <pc:docMk/>
          <pc:sldMk cId="760675412" sldId="265"/>
        </pc:sldMkLst>
        <pc:spChg chg="mod">
          <ac:chgData name="John Coggon" userId="11177201-ef2d-4e7c-8747-43b3bec6aa01" providerId="ADAL" clId="{CC1FCF22-FEEC-4093-B253-1A9A88B5F1A7}" dt="2024-11-19T08:29:58.316" v="1461" actId="20577"/>
          <ac:spMkLst>
            <pc:docMk/>
            <pc:sldMk cId="760675412" sldId="265"/>
            <ac:spMk id="3" creationId="{F9527C5A-67CE-5A1D-5B41-304D04A2A3CE}"/>
          </ac:spMkLst>
        </pc:spChg>
      </pc:sldChg>
      <pc:sldChg chg="add del">
        <pc:chgData name="John Coggon" userId="11177201-ef2d-4e7c-8747-43b3bec6aa01" providerId="ADAL" clId="{CC1FCF22-FEEC-4093-B253-1A9A88B5F1A7}" dt="2024-11-13T08:12:44.755" v="134"/>
        <pc:sldMkLst>
          <pc:docMk/>
          <pc:sldMk cId="1030987442" sldId="265"/>
        </pc:sldMkLst>
      </pc:sldChg>
      <pc:sldChg chg="modSp add mod">
        <pc:chgData name="John Coggon" userId="11177201-ef2d-4e7c-8747-43b3bec6aa01" providerId="ADAL" clId="{CC1FCF22-FEEC-4093-B253-1A9A88B5F1A7}" dt="2024-11-21T00:54:35.667" v="9384" actId="313"/>
        <pc:sldMkLst>
          <pc:docMk/>
          <pc:sldMk cId="66469743" sldId="266"/>
        </pc:sldMkLst>
        <pc:spChg chg="mod">
          <ac:chgData name="John Coggon" userId="11177201-ef2d-4e7c-8747-43b3bec6aa01" providerId="ADAL" clId="{CC1FCF22-FEEC-4093-B253-1A9A88B5F1A7}" dt="2024-11-19T08:39:53.005" v="1784" actId="20577"/>
          <ac:spMkLst>
            <pc:docMk/>
            <pc:sldMk cId="66469743" sldId="266"/>
            <ac:spMk id="2" creationId="{976D8E39-771F-6BCC-67D0-EA7DDEBB7D03}"/>
          </ac:spMkLst>
        </pc:spChg>
        <pc:spChg chg="mod">
          <ac:chgData name="John Coggon" userId="11177201-ef2d-4e7c-8747-43b3bec6aa01" providerId="ADAL" clId="{CC1FCF22-FEEC-4093-B253-1A9A88B5F1A7}" dt="2024-11-21T00:54:35.667" v="9384" actId="313"/>
          <ac:spMkLst>
            <pc:docMk/>
            <pc:sldMk cId="66469743" sldId="266"/>
            <ac:spMk id="3" creationId="{F9527C5A-67CE-5A1D-5B41-304D04A2A3CE}"/>
          </ac:spMkLst>
        </pc:spChg>
      </pc:sldChg>
      <pc:sldChg chg="add del">
        <pc:chgData name="John Coggon" userId="11177201-ef2d-4e7c-8747-43b3bec6aa01" providerId="ADAL" clId="{CC1FCF22-FEEC-4093-B253-1A9A88B5F1A7}" dt="2024-11-19T07:37:04.496" v="773" actId="47"/>
        <pc:sldMkLst>
          <pc:docMk/>
          <pc:sldMk cId="2836994320" sldId="267"/>
        </pc:sldMkLst>
      </pc:sldChg>
      <pc:sldChg chg="add del">
        <pc:chgData name="John Coggon" userId="11177201-ef2d-4e7c-8747-43b3bec6aa01" providerId="ADAL" clId="{CC1FCF22-FEEC-4093-B253-1A9A88B5F1A7}" dt="2024-11-19T07:37:05.366" v="774" actId="47"/>
        <pc:sldMkLst>
          <pc:docMk/>
          <pc:sldMk cId="1851052090" sldId="268"/>
        </pc:sldMkLst>
      </pc:sldChg>
      <pc:sldChg chg="modSp add mod">
        <pc:chgData name="John Coggon" userId="11177201-ef2d-4e7c-8747-43b3bec6aa01" providerId="ADAL" clId="{CC1FCF22-FEEC-4093-B253-1A9A88B5F1A7}" dt="2024-11-19T08:32:29.436" v="1640" actId="5793"/>
        <pc:sldMkLst>
          <pc:docMk/>
          <pc:sldMk cId="790686287" sldId="269"/>
        </pc:sldMkLst>
        <pc:spChg chg="mod">
          <ac:chgData name="John Coggon" userId="11177201-ef2d-4e7c-8747-43b3bec6aa01" providerId="ADAL" clId="{CC1FCF22-FEEC-4093-B253-1A9A88B5F1A7}" dt="2024-11-19T08:32:29.436" v="1640" actId="5793"/>
          <ac:spMkLst>
            <pc:docMk/>
            <pc:sldMk cId="790686287" sldId="269"/>
            <ac:spMk id="3" creationId="{F9527C5A-67CE-5A1D-5B41-304D04A2A3CE}"/>
          </ac:spMkLst>
        </pc:spChg>
      </pc:sldChg>
      <pc:sldChg chg="add del">
        <pc:chgData name="John Coggon" userId="11177201-ef2d-4e7c-8747-43b3bec6aa01" providerId="ADAL" clId="{CC1FCF22-FEEC-4093-B253-1A9A88B5F1A7}" dt="2024-11-19T07:37:09.602" v="775" actId="47"/>
        <pc:sldMkLst>
          <pc:docMk/>
          <pc:sldMk cId="3958141148" sldId="270"/>
        </pc:sldMkLst>
      </pc:sldChg>
      <pc:sldChg chg="add del">
        <pc:chgData name="John Coggon" userId="11177201-ef2d-4e7c-8747-43b3bec6aa01" providerId="ADAL" clId="{CC1FCF22-FEEC-4093-B253-1A9A88B5F1A7}" dt="2024-11-19T07:37:10.511" v="776" actId="47"/>
        <pc:sldMkLst>
          <pc:docMk/>
          <pc:sldMk cId="491973067" sldId="271"/>
        </pc:sldMkLst>
      </pc:sldChg>
      <pc:sldChg chg="add del">
        <pc:chgData name="John Coggon" userId="11177201-ef2d-4e7c-8747-43b3bec6aa01" providerId="ADAL" clId="{CC1FCF22-FEEC-4093-B253-1A9A88B5F1A7}" dt="2024-11-19T07:37:11.497" v="777" actId="47"/>
        <pc:sldMkLst>
          <pc:docMk/>
          <pc:sldMk cId="928878033" sldId="272"/>
        </pc:sldMkLst>
      </pc:sldChg>
      <pc:sldChg chg="modSp add mod">
        <pc:chgData name="John Coggon" userId="11177201-ef2d-4e7c-8747-43b3bec6aa01" providerId="ADAL" clId="{CC1FCF22-FEEC-4093-B253-1A9A88B5F1A7}" dt="2024-11-20T07:53:37.201" v="9164" actId="20577"/>
        <pc:sldMkLst>
          <pc:docMk/>
          <pc:sldMk cId="1719998415" sldId="273"/>
        </pc:sldMkLst>
        <pc:spChg chg="mod">
          <ac:chgData name="John Coggon" userId="11177201-ef2d-4e7c-8747-43b3bec6aa01" providerId="ADAL" clId="{CC1FCF22-FEEC-4093-B253-1A9A88B5F1A7}" dt="2024-11-20T07:53:37.201" v="9164" actId="20577"/>
          <ac:spMkLst>
            <pc:docMk/>
            <pc:sldMk cId="1719998415" sldId="273"/>
            <ac:spMk id="3" creationId="{F9527C5A-67CE-5A1D-5B41-304D04A2A3CE}"/>
          </ac:spMkLst>
        </pc:spChg>
      </pc:sldChg>
      <pc:sldChg chg="add del">
        <pc:chgData name="John Coggon" userId="11177201-ef2d-4e7c-8747-43b3bec6aa01" providerId="ADAL" clId="{CC1FCF22-FEEC-4093-B253-1A9A88B5F1A7}" dt="2024-11-19T07:37:13.286" v="778" actId="47"/>
        <pc:sldMkLst>
          <pc:docMk/>
          <pc:sldMk cId="1267590468" sldId="274"/>
        </pc:sldMkLst>
      </pc:sldChg>
      <pc:sldChg chg="add del">
        <pc:chgData name="John Coggon" userId="11177201-ef2d-4e7c-8747-43b3bec6aa01" providerId="ADAL" clId="{CC1FCF22-FEEC-4093-B253-1A9A88B5F1A7}" dt="2024-11-19T07:37:14.146" v="779" actId="47"/>
        <pc:sldMkLst>
          <pc:docMk/>
          <pc:sldMk cId="2369173198" sldId="275"/>
        </pc:sldMkLst>
      </pc:sldChg>
      <pc:sldChg chg="add del">
        <pc:chgData name="John Coggon" userId="11177201-ef2d-4e7c-8747-43b3bec6aa01" providerId="ADAL" clId="{CC1FCF22-FEEC-4093-B253-1A9A88B5F1A7}" dt="2024-11-19T07:37:15.667" v="780" actId="47"/>
        <pc:sldMkLst>
          <pc:docMk/>
          <pc:sldMk cId="1249959344" sldId="276"/>
        </pc:sldMkLst>
      </pc:sldChg>
      <pc:sldChg chg="modSp add mod">
        <pc:chgData name="John Coggon" userId="11177201-ef2d-4e7c-8747-43b3bec6aa01" providerId="ADAL" clId="{CC1FCF22-FEEC-4093-B253-1A9A88B5F1A7}" dt="2024-11-21T00:50:54.385" v="9378" actId="20577"/>
        <pc:sldMkLst>
          <pc:docMk/>
          <pc:sldMk cId="3117327083" sldId="277"/>
        </pc:sldMkLst>
        <pc:spChg chg="mod">
          <ac:chgData name="John Coggon" userId="11177201-ef2d-4e7c-8747-43b3bec6aa01" providerId="ADAL" clId="{CC1FCF22-FEEC-4093-B253-1A9A88B5F1A7}" dt="2024-11-21T00:50:54.385" v="9378" actId="20577"/>
          <ac:spMkLst>
            <pc:docMk/>
            <pc:sldMk cId="3117327083" sldId="277"/>
            <ac:spMk id="2" creationId="{976D8E39-771F-6BCC-67D0-EA7DDEBB7D03}"/>
          </ac:spMkLst>
        </pc:spChg>
        <pc:spChg chg="mod">
          <ac:chgData name="John Coggon" userId="11177201-ef2d-4e7c-8747-43b3bec6aa01" providerId="ADAL" clId="{CC1FCF22-FEEC-4093-B253-1A9A88B5F1A7}" dt="2024-11-19T15:56:33.327" v="5068" actId="20577"/>
          <ac:spMkLst>
            <pc:docMk/>
            <pc:sldMk cId="3117327083" sldId="277"/>
            <ac:spMk id="3" creationId="{F9527C5A-67CE-5A1D-5B41-304D04A2A3CE}"/>
          </ac:spMkLst>
        </pc:spChg>
      </pc:sldChg>
      <pc:sldChg chg="modSp add mod">
        <pc:chgData name="John Coggon" userId="11177201-ef2d-4e7c-8747-43b3bec6aa01" providerId="ADAL" clId="{CC1FCF22-FEEC-4093-B253-1A9A88B5F1A7}" dt="2024-11-17T19:16:06.818" v="493" actId="20577"/>
        <pc:sldMkLst>
          <pc:docMk/>
          <pc:sldMk cId="3555037748" sldId="278"/>
        </pc:sldMkLst>
        <pc:spChg chg="mod">
          <ac:chgData name="John Coggon" userId="11177201-ef2d-4e7c-8747-43b3bec6aa01" providerId="ADAL" clId="{CC1FCF22-FEEC-4093-B253-1A9A88B5F1A7}" dt="2024-11-17T19:16:06.818" v="493" actId="20577"/>
          <ac:spMkLst>
            <pc:docMk/>
            <pc:sldMk cId="3555037748" sldId="278"/>
            <ac:spMk id="2" creationId="{976D8E39-771F-6BCC-67D0-EA7DDEBB7D03}"/>
          </ac:spMkLst>
        </pc:spChg>
      </pc:sldChg>
      <pc:sldChg chg="del">
        <pc:chgData name="John Coggon" userId="11177201-ef2d-4e7c-8747-43b3bec6aa01" providerId="ADAL" clId="{CC1FCF22-FEEC-4093-B253-1A9A88B5F1A7}" dt="2024-11-19T07:22:55.645" v="695" actId="47"/>
        <pc:sldMkLst>
          <pc:docMk/>
          <pc:sldMk cId="764953494" sldId="279"/>
        </pc:sldMkLst>
      </pc:sldChg>
      <pc:sldChg chg="addSp delSp modSp add mod">
        <pc:chgData name="John Coggon" userId="11177201-ef2d-4e7c-8747-43b3bec6aa01" providerId="ADAL" clId="{CC1FCF22-FEEC-4093-B253-1A9A88B5F1A7}" dt="2024-11-19T16:01:56.080" v="5095" actId="14100"/>
        <pc:sldMkLst>
          <pc:docMk/>
          <pc:sldMk cId="1479278777" sldId="280"/>
        </pc:sldMkLst>
        <pc:spChg chg="add del">
          <ac:chgData name="John Coggon" userId="11177201-ef2d-4e7c-8747-43b3bec6aa01" providerId="ADAL" clId="{CC1FCF22-FEEC-4093-B253-1A9A88B5F1A7}" dt="2024-11-19T08:23:50.237" v="1334" actId="22"/>
          <ac:spMkLst>
            <pc:docMk/>
            <pc:sldMk cId="1479278777" sldId="280"/>
            <ac:spMk id="16" creationId="{EE52D872-10F9-FC6B-4EF4-B0BB2BF1BEE1}"/>
          </ac:spMkLst>
        </pc:spChg>
        <pc:picChg chg="add mod">
          <ac:chgData name="John Coggon" userId="11177201-ef2d-4e7c-8747-43b3bec6aa01" providerId="ADAL" clId="{CC1FCF22-FEEC-4093-B253-1A9A88B5F1A7}" dt="2024-11-19T16:00:20.967" v="5072" actId="14100"/>
          <ac:picMkLst>
            <pc:docMk/>
            <pc:sldMk cId="1479278777" sldId="280"/>
            <ac:picMk id="2" creationId="{D239D1F3-A36A-5C86-9F15-C2BB413662D8}"/>
          </ac:picMkLst>
        </pc:picChg>
        <pc:picChg chg="add del">
          <ac:chgData name="John Coggon" userId="11177201-ef2d-4e7c-8747-43b3bec6aa01" providerId="ADAL" clId="{CC1FCF22-FEEC-4093-B253-1A9A88B5F1A7}" dt="2024-11-19T06:28:36.703" v="539" actId="478"/>
          <ac:picMkLst>
            <pc:docMk/>
            <pc:sldMk cId="1479278777" sldId="280"/>
            <ac:picMk id="3" creationId="{DAC8DA7B-9C86-372B-5885-9F1F9FD954E7}"/>
          </ac:picMkLst>
        </pc:picChg>
        <pc:picChg chg="del">
          <ac:chgData name="John Coggon" userId="11177201-ef2d-4e7c-8747-43b3bec6aa01" providerId="ADAL" clId="{CC1FCF22-FEEC-4093-B253-1A9A88B5F1A7}" dt="2024-11-19T06:26:08.878" v="529" actId="478"/>
          <ac:picMkLst>
            <pc:docMk/>
            <pc:sldMk cId="1479278777" sldId="280"/>
            <ac:picMk id="5" creationId="{482D6348-3BE2-0AA4-08C4-46840AE6F18A}"/>
          </ac:picMkLst>
        </pc:picChg>
        <pc:picChg chg="add mod">
          <ac:chgData name="John Coggon" userId="11177201-ef2d-4e7c-8747-43b3bec6aa01" providerId="ADAL" clId="{CC1FCF22-FEEC-4093-B253-1A9A88B5F1A7}" dt="2024-11-19T16:00:28.065" v="5074" actId="14100"/>
          <ac:picMkLst>
            <pc:docMk/>
            <pc:sldMk cId="1479278777" sldId="280"/>
            <ac:picMk id="6" creationId="{C1A1F328-E2CB-C903-8C87-F10956B0572A}"/>
          </ac:picMkLst>
        </pc:picChg>
        <pc:picChg chg="add mod">
          <ac:chgData name="John Coggon" userId="11177201-ef2d-4e7c-8747-43b3bec6aa01" providerId="ADAL" clId="{CC1FCF22-FEEC-4093-B253-1A9A88B5F1A7}" dt="2024-11-19T08:26:44.602" v="1365" actId="1076"/>
          <ac:picMkLst>
            <pc:docMk/>
            <pc:sldMk cId="1479278777" sldId="280"/>
            <ac:picMk id="7" creationId="{2F5A171F-906F-576C-EA6F-188B276144E1}"/>
          </ac:picMkLst>
        </pc:picChg>
        <pc:picChg chg="add mod">
          <ac:chgData name="John Coggon" userId="11177201-ef2d-4e7c-8747-43b3bec6aa01" providerId="ADAL" clId="{CC1FCF22-FEEC-4093-B253-1A9A88B5F1A7}" dt="2024-11-19T16:00:55.071" v="5080" actId="14100"/>
          <ac:picMkLst>
            <pc:docMk/>
            <pc:sldMk cId="1479278777" sldId="280"/>
            <ac:picMk id="8" creationId="{D60B3DBC-C971-6B7E-C35E-B8098F326884}"/>
          </ac:picMkLst>
        </pc:picChg>
        <pc:picChg chg="add mod">
          <ac:chgData name="John Coggon" userId="11177201-ef2d-4e7c-8747-43b3bec6aa01" providerId="ADAL" clId="{CC1FCF22-FEEC-4093-B253-1A9A88B5F1A7}" dt="2024-11-19T08:26:37.706" v="1362" actId="1076"/>
          <ac:picMkLst>
            <pc:docMk/>
            <pc:sldMk cId="1479278777" sldId="280"/>
            <ac:picMk id="9" creationId="{9E931419-8D19-CCD5-68E2-00D8DD6D37C6}"/>
          </ac:picMkLst>
        </pc:picChg>
        <pc:picChg chg="add mod">
          <ac:chgData name="John Coggon" userId="11177201-ef2d-4e7c-8747-43b3bec6aa01" providerId="ADAL" clId="{CC1FCF22-FEEC-4093-B253-1A9A88B5F1A7}" dt="2024-11-19T16:01:48.295" v="5092" actId="14100"/>
          <ac:picMkLst>
            <pc:docMk/>
            <pc:sldMk cId="1479278777" sldId="280"/>
            <ac:picMk id="10" creationId="{1DD392EB-EB57-4040-D0D4-7562D2E17AB3}"/>
          </ac:picMkLst>
        </pc:picChg>
        <pc:picChg chg="add del">
          <ac:chgData name="John Coggon" userId="11177201-ef2d-4e7c-8747-43b3bec6aa01" providerId="ADAL" clId="{CC1FCF22-FEEC-4093-B253-1A9A88B5F1A7}" dt="2024-11-19T06:43:12.497" v="628" actId="478"/>
          <ac:picMkLst>
            <pc:docMk/>
            <pc:sldMk cId="1479278777" sldId="280"/>
            <ac:picMk id="11" creationId="{5D8FA51A-F13C-4751-1A58-274F97268BA0}"/>
          </ac:picMkLst>
        </pc:picChg>
        <pc:picChg chg="add mod">
          <ac:chgData name="John Coggon" userId="11177201-ef2d-4e7c-8747-43b3bec6aa01" providerId="ADAL" clId="{CC1FCF22-FEEC-4093-B253-1A9A88B5F1A7}" dt="2024-11-19T16:01:56.080" v="5095" actId="14100"/>
          <ac:picMkLst>
            <pc:docMk/>
            <pc:sldMk cId="1479278777" sldId="280"/>
            <ac:picMk id="12" creationId="{FE54D714-4649-594C-A4CE-FA92386E2A71}"/>
          </ac:picMkLst>
        </pc:picChg>
        <pc:picChg chg="add del">
          <ac:chgData name="John Coggon" userId="11177201-ef2d-4e7c-8747-43b3bec6aa01" providerId="ADAL" clId="{CC1FCF22-FEEC-4093-B253-1A9A88B5F1A7}" dt="2024-11-19T07:25:24.203" v="703" actId="478"/>
          <ac:picMkLst>
            <pc:docMk/>
            <pc:sldMk cId="1479278777" sldId="280"/>
            <ac:picMk id="13" creationId="{9C5C7984-B30A-CC42-0AAE-5C9CF7A24007}"/>
          </ac:picMkLst>
        </pc:picChg>
        <pc:picChg chg="add del">
          <ac:chgData name="John Coggon" userId="11177201-ef2d-4e7c-8747-43b3bec6aa01" providerId="ADAL" clId="{CC1FCF22-FEEC-4093-B253-1A9A88B5F1A7}" dt="2024-11-19T07:25:30.715" v="705" actId="478"/>
          <ac:picMkLst>
            <pc:docMk/>
            <pc:sldMk cId="1479278777" sldId="280"/>
            <ac:picMk id="14" creationId="{AD22A6BD-02A5-DCE3-8B48-7DA591E632F2}"/>
          </ac:picMkLst>
        </pc:picChg>
        <pc:picChg chg="add del">
          <ac:chgData name="John Coggon" userId="11177201-ef2d-4e7c-8747-43b3bec6aa01" providerId="ADAL" clId="{CC1FCF22-FEEC-4093-B253-1A9A88B5F1A7}" dt="2024-11-19T08:23:47.657" v="1333" actId="22"/>
          <ac:picMkLst>
            <pc:docMk/>
            <pc:sldMk cId="1479278777" sldId="280"/>
            <ac:picMk id="18" creationId="{CB0B1012-4DA0-F3E6-9632-172168CCED5D}"/>
          </ac:picMkLst>
        </pc:picChg>
        <pc:picChg chg="add mod">
          <ac:chgData name="John Coggon" userId="11177201-ef2d-4e7c-8747-43b3bec6aa01" providerId="ADAL" clId="{CC1FCF22-FEEC-4093-B253-1A9A88B5F1A7}" dt="2024-11-19T08:26:34.111" v="1361" actId="1076"/>
          <ac:picMkLst>
            <pc:docMk/>
            <pc:sldMk cId="1479278777" sldId="280"/>
            <ac:picMk id="19" creationId="{F76DDD9F-71A6-2E85-D716-150B35DE9391}"/>
          </ac:picMkLst>
        </pc:picChg>
        <pc:picChg chg="add mod">
          <ac:chgData name="John Coggon" userId="11177201-ef2d-4e7c-8747-43b3bec6aa01" providerId="ADAL" clId="{CC1FCF22-FEEC-4093-B253-1A9A88B5F1A7}" dt="2024-11-19T08:26:52.757" v="1367" actId="1076"/>
          <ac:picMkLst>
            <pc:docMk/>
            <pc:sldMk cId="1479278777" sldId="280"/>
            <ac:picMk id="1026" creationId="{2F0585D3-0777-A54D-7B64-E7ADC21CAD31}"/>
          </ac:picMkLst>
        </pc:picChg>
        <pc:picChg chg="add mod">
          <ac:chgData name="John Coggon" userId="11177201-ef2d-4e7c-8747-43b3bec6aa01" providerId="ADAL" clId="{CC1FCF22-FEEC-4093-B253-1A9A88B5F1A7}" dt="2024-11-19T08:26:30.487" v="1360" actId="1076"/>
          <ac:picMkLst>
            <pc:docMk/>
            <pc:sldMk cId="1479278777" sldId="280"/>
            <ac:picMk id="1028" creationId="{596E3A74-4226-B2DF-EB0C-39510CBB48FD}"/>
          </ac:picMkLst>
        </pc:picChg>
        <pc:picChg chg="add mod">
          <ac:chgData name="John Coggon" userId="11177201-ef2d-4e7c-8747-43b3bec6aa01" providerId="ADAL" clId="{CC1FCF22-FEEC-4093-B253-1A9A88B5F1A7}" dt="2024-11-19T08:26:55.456" v="1368" actId="1076"/>
          <ac:picMkLst>
            <pc:docMk/>
            <pc:sldMk cId="1479278777" sldId="280"/>
            <ac:picMk id="1030" creationId="{E7CA1769-212E-5C73-76E2-F8A3A58B621D}"/>
          </ac:picMkLst>
        </pc:picChg>
        <pc:picChg chg="add mod">
          <ac:chgData name="John Coggon" userId="11177201-ef2d-4e7c-8747-43b3bec6aa01" providerId="ADAL" clId="{CC1FCF22-FEEC-4093-B253-1A9A88B5F1A7}" dt="2024-11-19T16:01:05.137" v="5084" actId="1076"/>
          <ac:picMkLst>
            <pc:docMk/>
            <pc:sldMk cId="1479278777" sldId="280"/>
            <ac:picMk id="1032" creationId="{3C38B613-B767-4754-3970-C86860858520}"/>
          </ac:picMkLst>
        </pc:picChg>
        <pc:picChg chg="add mod">
          <ac:chgData name="John Coggon" userId="11177201-ef2d-4e7c-8747-43b3bec6aa01" providerId="ADAL" clId="{CC1FCF22-FEEC-4093-B253-1A9A88B5F1A7}" dt="2024-11-19T16:01:38.367" v="5090" actId="14861"/>
          <ac:picMkLst>
            <pc:docMk/>
            <pc:sldMk cId="1479278777" sldId="280"/>
            <ac:picMk id="1034" creationId="{68AB891E-9666-588F-0BA1-B9F836DEF69C}"/>
          </ac:picMkLst>
        </pc:picChg>
      </pc:sldChg>
      <pc:sldChg chg="modSp add del mod">
        <pc:chgData name="John Coggon" userId="11177201-ef2d-4e7c-8747-43b3bec6aa01" providerId="ADAL" clId="{CC1FCF22-FEEC-4093-B253-1A9A88B5F1A7}" dt="2024-11-19T09:44:17.201" v="4896" actId="2696"/>
        <pc:sldMkLst>
          <pc:docMk/>
          <pc:sldMk cId="3500306977" sldId="281"/>
        </pc:sldMkLst>
        <pc:spChg chg="mod">
          <ac:chgData name="John Coggon" userId="11177201-ef2d-4e7c-8747-43b3bec6aa01" providerId="ADAL" clId="{CC1FCF22-FEEC-4093-B253-1A9A88B5F1A7}" dt="2024-11-19T08:02:26.031" v="943" actId="20577"/>
          <ac:spMkLst>
            <pc:docMk/>
            <pc:sldMk cId="3500306977" sldId="281"/>
            <ac:spMk id="3" creationId="{F9527C5A-67CE-5A1D-5B41-304D04A2A3CE}"/>
          </ac:spMkLst>
        </pc:spChg>
      </pc:sldChg>
      <pc:sldChg chg="modSp add del mod">
        <pc:chgData name="John Coggon" userId="11177201-ef2d-4e7c-8747-43b3bec6aa01" providerId="ADAL" clId="{CC1FCF22-FEEC-4093-B253-1A9A88B5F1A7}" dt="2024-11-19T09:45:37.265" v="4944" actId="47"/>
        <pc:sldMkLst>
          <pc:docMk/>
          <pc:sldMk cId="4069827511" sldId="281"/>
        </pc:sldMkLst>
        <pc:spChg chg="mod">
          <ac:chgData name="John Coggon" userId="11177201-ef2d-4e7c-8747-43b3bec6aa01" providerId="ADAL" clId="{CC1FCF22-FEEC-4093-B253-1A9A88B5F1A7}" dt="2024-11-19T09:45:27.623" v="4941" actId="27636"/>
          <ac:spMkLst>
            <pc:docMk/>
            <pc:sldMk cId="4069827511" sldId="281"/>
            <ac:spMk id="3" creationId="{F9527C5A-67CE-5A1D-5B41-304D04A2A3CE}"/>
          </ac:spMkLst>
        </pc:spChg>
      </pc:sldChg>
      <pc:sldChg chg="modSp add mod">
        <pc:chgData name="John Coggon" userId="11177201-ef2d-4e7c-8747-43b3bec6aa01" providerId="ADAL" clId="{CC1FCF22-FEEC-4093-B253-1A9A88B5F1A7}" dt="2024-11-20T06:36:51.255" v="8701" actId="20577"/>
        <pc:sldMkLst>
          <pc:docMk/>
          <pc:sldMk cId="1624889469" sldId="282"/>
        </pc:sldMkLst>
        <pc:spChg chg="mod">
          <ac:chgData name="John Coggon" userId="11177201-ef2d-4e7c-8747-43b3bec6aa01" providerId="ADAL" clId="{CC1FCF22-FEEC-4093-B253-1A9A88B5F1A7}" dt="2024-11-19T08:45:43.328" v="2388" actId="20577"/>
          <ac:spMkLst>
            <pc:docMk/>
            <pc:sldMk cId="1624889469" sldId="282"/>
            <ac:spMk id="2" creationId="{976D8E39-771F-6BCC-67D0-EA7DDEBB7D03}"/>
          </ac:spMkLst>
        </pc:spChg>
        <pc:spChg chg="mod">
          <ac:chgData name="John Coggon" userId="11177201-ef2d-4e7c-8747-43b3bec6aa01" providerId="ADAL" clId="{CC1FCF22-FEEC-4093-B253-1A9A88B5F1A7}" dt="2024-11-20T06:36:51.255" v="8701" actId="20577"/>
          <ac:spMkLst>
            <pc:docMk/>
            <pc:sldMk cId="1624889469" sldId="282"/>
            <ac:spMk id="3" creationId="{F9527C5A-67CE-5A1D-5B41-304D04A2A3CE}"/>
          </ac:spMkLst>
        </pc:spChg>
      </pc:sldChg>
      <pc:sldChg chg="modSp add mod">
        <pc:chgData name="John Coggon" userId="11177201-ef2d-4e7c-8747-43b3bec6aa01" providerId="ADAL" clId="{CC1FCF22-FEEC-4093-B253-1A9A88B5F1A7}" dt="2024-11-21T00:55:04.851" v="9386" actId="20577"/>
        <pc:sldMkLst>
          <pc:docMk/>
          <pc:sldMk cId="3271709628" sldId="283"/>
        </pc:sldMkLst>
        <pc:spChg chg="mod">
          <ac:chgData name="John Coggon" userId="11177201-ef2d-4e7c-8747-43b3bec6aa01" providerId="ADAL" clId="{CC1FCF22-FEEC-4093-B253-1A9A88B5F1A7}" dt="2024-11-19T09:18:18.350" v="3165" actId="1076"/>
          <ac:spMkLst>
            <pc:docMk/>
            <pc:sldMk cId="3271709628" sldId="283"/>
            <ac:spMk id="2" creationId="{976D8E39-771F-6BCC-67D0-EA7DDEBB7D03}"/>
          </ac:spMkLst>
        </pc:spChg>
        <pc:spChg chg="mod">
          <ac:chgData name="John Coggon" userId="11177201-ef2d-4e7c-8747-43b3bec6aa01" providerId="ADAL" clId="{CC1FCF22-FEEC-4093-B253-1A9A88B5F1A7}" dt="2024-11-21T00:55:04.851" v="9386" actId="20577"/>
          <ac:spMkLst>
            <pc:docMk/>
            <pc:sldMk cId="3271709628" sldId="283"/>
            <ac:spMk id="3" creationId="{F9527C5A-67CE-5A1D-5B41-304D04A2A3CE}"/>
          </ac:spMkLst>
        </pc:spChg>
      </pc:sldChg>
      <pc:sldChg chg="modSp add mod">
        <pc:chgData name="John Coggon" userId="11177201-ef2d-4e7c-8747-43b3bec6aa01" providerId="ADAL" clId="{CC1FCF22-FEEC-4093-B253-1A9A88B5F1A7}" dt="2024-11-21T00:59:10.636" v="9388" actId="114"/>
        <pc:sldMkLst>
          <pc:docMk/>
          <pc:sldMk cId="2000204936" sldId="284"/>
        </pc:sldMkLst>
        <pc:spChg chg="mod">
          <ac:chgData name="John Coggon" userId="11177201-ef2d-4e7c-8747-43b3bec6aa01" providerId="ADAL" clId="{CC1FCF22-FEEC-4093-B253-1A9A88B5F1A7}" dt="2024-11-19T17:07:26.687" v="7522" actId="20577"/>
          <ac:spMkLst>
            <pc:docMk/>
            <pc:sldMk cId="2000204936" sldId="284"/>
            <ac:spMk id="2" creationId="{976D8E39-771F-6BCC-67D0-EA7DDEBB7D03}"/>
          </ac:spMkLst>
        </pc:spChg>
        <pc:spChg chg="mod">
          <ac:chgData name="John Coggon" userId="11177201-ef2d-4e7c-8747-43b3bec6aa01" providerId="ADAL" clId="{CC1FCF22-FEEC-4093-B253-1A9A88B5F1A7}" dt="2024-11-21T00:59:10.636" v="9388" actId="114"/>
          <ac:spMkLst>
            <pc:docMk/>
            <pc:sldMk cId="2000204936" sldId="284"/>
            <ac:spMk id="3" creationId="{F9527C5A-67CE-5A1D-5B41-304D04A2A3CE}"/>
          </ac:spMkLst>
        </pc:spChg>
      </pc:sldChg>
      <pc:sldChg chg="modSp add mod">
        <pc:chgData name="John Coggon" userId="11177201-ef2d-4e7c-8747-43b3bec6aa01" providerId="ADAL" clId="{CC1FCF22-FEEC-4093-B253-1A9A88B5F1A7}" dt="2024-11-21T01:00:18.137" v="9390" actId="255"/>
        <pc:sldMkLst>
          <pc:docMk/>
          <pc:sldMk cId="4015407598" sldId="285"/>
        </pc:sldMkLst>
        <pc:spChg chg="mod">
          <ac:chgData name="John Coggon" userId="11177201-ef2d-4e7c-8747-43b3bec6aa01" providerId="ADAL" clId="{CC1FCF22-FEEC-4093-B253-1A9A88B5F1A7}" dt="2024-11-19T17:13:46.357" v="7981" actId="5793"/>
          <ac:spMkLst>
            <pc:docMk/>
            <pc:sldMk cId="4015407598" sldId="285"/>
            <ac:spMk id="2" creationId="{976D8E39-771F-6BCC-67D0-EA7DDEBB7D03}"/>
          </ac:spMkLst>
        </pc:spChg>
        <pc:spChg chg="mod">
          <ac:chgData name="John Coggon" userId="11177201-ef2d-4e7c-8747-43b3bec6aa01" providerId="ADAL" clId="{CC1FCF22-FEEC-4093-B253-1A9A88B5F1A7}" dt="2024-11-21T01:00:18.137" v="9390" actId="255"/>
          <ac:spMkLst>
            <pc:docMk/>
            <pc:sldMk cId="4015407598" sldId="285"/>
            <ac:spMk id="3" creationId="{F9527C5A-67CE-5A1D-5B41-304D04A2A3CE}"/>
          </ac:spMkLst>
        </pc:spChg>
      </pc:sldChg>
      <pc:sldChg chg="modSp add mod">
        <pc:chgData name="John Coggon" userId="11177201-ef2d-4e7c-8747-43b3bec6aa01" providerId="ADAL" clId="{CC1FCF22-FEEC-4093-B253-1A9A88B5F1A7}" dt="2024-11-21T01:00:45.316" v="9399" actId="20577"/>
        <pc:sldMkLst>
          <pc:docMk/>
          <pc:sldMk cId="2848832525" sldId="286"/>
        </pc:sldMkLst>
        <pc:spChg chg="mod">
          <ac:chgData name="John Coggon" userId="11177201-ef2d-4e7c-8747-43b3bec6aa01" providerId="ADAL" clId="{CC1FCF22-FEEC-4093-B253-1A9A88B5F1A7}" dt="2024-11-20T07:50:36.690" v="9050" actId="20577"/>
          <ac:spMkLst>
            <pc:docMk/>
            <pc:sldMk cId="2848832525" sldId="286"/>
            <ac:spMk id="2" creationId="{976D8E39-771F-6BCC-67D0-EA7DDEBB7D03}"/>
          </ac:spMkLst>
        </pc:spChg>
        <pc:spChg chg="mod">
          <ac:chgData name="John Coggon" userId="11177201-ef2d-4e7c-8747-43b3bec6aa01" providerId="ADAL" clId="{CC1FCF22-FEEC-4093-B253-1A9A88B5F1A7}" dt="2024-11-21T01:00:45.316" v="9399" actId="20577"/>
          <ac:spMkLst>
            <pc:docMk/>
            <pc:sldMk cId="2848832525" sldId="286"/>
            <ac:spMk id="3" creationId="{F9527C5A-67CE-5A1D-5B41-304D04A2A3CE}"/>
          </ac:spMkLst>
        </pc:spChg>
      </pc:sldChg>
      <pc:sldChg chg="modSp add mod">
        <pc:chgData name="John Coggon" userId="11177201-ef2d-4e7c-8747-43b3bec6aa01" providerId="ADAL" clId="{CC1FCF22-FEEC-4093-B253-1A9A88B5F1A7}" dt="2024-11-21T01:08:24.001" v="9437" actId="20577"/>
        <pc:sldMkLst>
          <pc:docMk/>
          <pc:sldMk cId="2567039807" sldId="287"/>
        </pc:sldMkLst>
        <pc:spChg chg="mod">
          <ac:chgData name="John Coggon" userId="11177201-ef2d-4e7c-8747-43b3bec6aa01" providerId="ADAL" clId="{CC1FCF22-FEEC-4093-B253-1A9A88B5F1A7}" dt="2024-11-19T16:11:57.316" v="5780" actId="20577"/>
          <ac:spMkLst>
            <pc:docMk/>
            <pc:sldMk cId="2567039807" sldId="287"/>
            <ac:spMk id="2" creationId="{976D8E39-771F-6BCC-67D0-EA7DDEBB7D03}"/>
          </ac:spMkLst>
        </pc:spChg>
        <pc:spChg chg="mod">
          <ac:chgData name="John Coggon" userId="11177201-ef2d-4e7c-8747-43b3bec6aa01" providerId="ADAL" clId="{CC1FCF22-FEEC-4093-B253-1A9A88B5F1A7}" dt="2024-11-21T01:08:24.001" v="9437" actId="20577"/>
          <ac:spMkLst>
            <pc:docMk/>
            <pc:sldMk cId="2567039807" sldId="287"/>
            <ac:spMk id="3" creationId="{F9527C5A-67CE-5A1D-5B41-304D04A2A3CE}"/>
          </ac:spMkLst>
        </pc:spChg>
      </pc:sldChg>
      <pc:sldChg chg="add del">
        <pc:chgData name="John Coggon" userId="11177201-ef2d-4e7c-8747-43b3bec6aa01" providerId="ADAL" clId="{CC1FCF22-FEEC-4093-B253-1A9A88B5F1A7}" dt="2024-11-19T16:11:45.341" v="5770" actId="2696"/>
        <pc:sldMkLst>
          <pc:docMk/>
          <pc:sldMk cId="3300437347" sldId="287"/>
        </pc:sldMkLst>
      </pc:sldChg>
      <pc:sldChg chg="addSp delSp modSp add mod">
        <pc:chgData name="John Coggon" userId="11177201-ef2d-4e7c-8747-43b3bec6aa01" providerId="ADAL" clId="{CC1FCF22-FEEC-4093-B253-1A9A88B5F1A7}" dt="2024-11-20T07:58:06.190" v="9256" actId="1076"/>
        <pc:sldMkLst>
          <pc:docMk/>
          <pc:sldMk cId="983295743" sldId="288"/>
        </pc:sldMkLst>
        <pc:spChg chg="del">
          <ac:chgData name="John Coggon" userId="11177201-ef2d-4e7c-8747-43b3bec6aa01" providerId="ADAL" clId="{CC1FCF22-FEEC-4093-B253-1A9A88B5F1A7}" dt="2024-11-19T17:28:48.483" v="8401" actId="21"/>
          <ac:spMkLst>
            <pc:docMk/>
            <pc:sldMk cId="983295743" sldId="288"/>
            <ac:spMk id="2" creationId="{976D8E39-771F-6BCC-67D0-EA7DDEBB7D03}"/>
          </ac:spMkLst>
        </pc:spChg>
        <pc:spChg chg="add del mod">
          <ac:chgData name="John Coggon" userId="11177201-ef2d-4e7c-8747-43b3bec6aa01" providerId="ADAL" clId="{CC1FCF22-FEEC-4093-B253-1A9A88B5F1A7}" dt="2024-11-20T07:58:06.190" v="9256" actId="1076"/>
          <ac:spMkLst>
            <pc:docMk/>
            <pc:sldMk cId="983295743" sldId="288"/>
            <ac:spMk id="3" creationId="{F9527C5A-67CE-5A1D-5B41-304D04A2A3CE}"/>
          </ac:spMkLst>
        </pc:spChg>
        <pc:spChg chg="add mod">
          <ac:chgData name="John Coggon" userId="11177201-ef2d-4e7c-8747-43b3bec6aa01" providerId="ADAL" clId="{CC1FCF22-FEEC-4093-B253-1A9A88B5F1A7}" dt="2024-11-19T17:28:54.106" v="8404"/>
          <ac:spMkLst>
            <pc:docMk/>
            <pc:sldMk cId="983295743" sldId="288"/>
            <ac:spMk id="5" creationId="{976D8E39-771F-6BCC-67D0-EA7DDEBB7D03}"/>
          </ac:spMkLst>
        </pc:spChg>
      </pc:sldChg>
      <pc:sldChg chg="add del">
        <pc:chgData name="John Coggon" userId="11177201-ef2d-4e7c-8747-43b3bec6aa01" providerId="ADAL" clId="{CC1FCF22-FEEC-4093-B253-1A9A88B5F1A7}" dt="2024-11-19T17:33:49.141" v="8654" actId="47"/>
        <pc:sldMkLst>
          <pc:docMk/>
          <pc:sldMk cId="2690993780" sldId="289"/>
        </pc:sldMkLst>
      </pc:sldChg>
      <pc:sldChg chg="modSp add mod">
        <pc:chgData name="John Coggon" userId="11177201-ef2d-4e7c-8747-43b3bec6aa01" providerId="ADAL" clId="{CC1FCF22-FEEC-4093-B253-1A9A88B5F1A7}" dt="2024-11-19T08:33:12.355" v="1703" actId="20577"/>
        <pc:sldMkLst>
          <pc:docMk/>
          <pc:sldMk cId="214818352" sldId="290"/>
        </pc:sldMkLst>
        <pc:spChg chg="mod">
          <ac:chgData name="John Coggon" userId="11177201-ef2d-4e7c-8747-43b3bec6aa01" providerId="ADAL" clId="{CC1FCF22-FEEC-4093-B253-1A9A88B5F1A7}" dt="2024-11-19T08:33:12.355" v="1703" actId="20577"/>
          <ac:spMkLst>
            <pc:docMk/>
            <pc:sldMk cId="214818352" sldId="290"/>
            <ac:spMk id="3" creationId="{F9527C5A-67CE-5A1D-5B41-304D04A2A3CE}"/>
          </ac:spMkLst>
        </pc:spChg>
      </pc:sldChg>
      <pc:sldChg chg="modSp add mod ord">
        <pc:chgData name="John Coggon" userId="11177201-ef2d-4e7c-8747-43b3bec6aa01" providerId="ADAL" clId="{CC1FCF22-FEEC-4093-B253-1A9A88B5F1A7}" dt="2024-11-19T08:31:18.455" v="1536" actId="20577"/>
        <pc:sldMkLst>
          <pc:docMk/>
          <pc:sldMk cId="224637540" sldId="291"/>
        </pc:sldMkLst>
        <pc:spChg chg="mod">
          <ac:chgData name="John Coggon" userId="11177201-ef2d-4e7c-8747-43b3bec6aa01" providerId="ADAL" clId="{CC1FCF22-FEEC-4093-B253-1A9A88B5F1A7}" dt="2024-11-19T08:31:18.455" v="1536" actId="20577"/>
          <ac:spMkLst>
            <pc:docMk/>
            <pc:sldMk cId="224637540" sldId="291"/>
            <ac:spMk id="3" creationId="{F9527C5A-67CE-5A1D-5B41-304D04A2A3CE}"/>
          </ac:spMkLst>
        </pc:spChg>
      </pc:sldChg>
      <pc:sldChg chg="modSp add mod">
        <pc:chgData name="John Coggon" userId="11177201-ef2d-4e7c-8747-43b3bec6aa01" providerId="ADAL" clId="{CC1FCF22-FEEC-4093-B253-1A9A88B5F1A7}" dt="2024-11-19T08:33:36.105" v="1725" actId="20577"/>
        <pc:sldMkLst>
          <pc:docMk/>
          <pc:sldMk cId="1905783808" sldId="292"/>
        </pc:sldMkLst>
        <pc:spChg chg="mod">
          <ac:chgData name="John Coggon" userId="11177201-ef2d-4e7c-8747-43b3bec6aa01" providerId="ADAL" clId="{CC1FCF22-FEEC-4093-B253-1A9A88B5F1A7}" dt="2024-11-19T08:33:36.105" v="1725" actId="20577"/>
          <ac:spMkLst>
            <pc:docMk/>
            <pc:sldMk cId="1905783808" sldId="292"/>
            <ac:spMk id="3" creationId="{F9527C5A-67CE-5A1D-5B41-304D04A2A3CE}"/>
          </ac:spMkLst>
        </pc:spChg>
      </pc:sldChg>
      <pc:sldChg chg="modSp add mod">
        <pc:chgData name="John Coggon" userId="11177201-ef2d-4e7c-8747-43b3bec6aa01" providerId="ADAL" clId="{CC1FCF22-FEEC-4093-B253-1A9A88B5F1A7}" dt="2024-11-19T16:21:20.786" v="6167" actId="20577"/>
        <pc:sldMkLst>
          <pc:docMk/>
          <pc:sldMk cId="417075686" sldId="293"/>
        </pc:sldMkLst>
        <pc:spChg chg="mod">
          <ac:chgData name="John Coggon" userId="11177201-ef2d-4e7c-8747-43b3bec6aa01" providerId="ADAL" clId="{CC1FCF22-FEEC-4093-B253-1A9A88B5F1A7}" dt="2024-11-19T16:21:20.786" v="6167" actId="20577"/>
          <ac:spMkLst>
            <pc:docMk/>
            <pc:sldMk cId="417075686" sldId="293"/>
            <ac:spMk id="2" creationId="{976D8E39-771F-6BCC-67D0-EA7DDEBB7D03}"/>
          </ac:spMkLst>
        </pc:spChg>
        <pc:spChg chg="mod">
          <ac:chgData name="John Coggon" userId="11177201-ef2d-4e7c-8747-43b3bec6aa01" providerId="ADAL" clId="{CC1FCF22-FEEC-4093-B253-1A9A88B5F1A7}" dt="2024-11-19T09:25:56.971" v="3820" actId="20577"/>
          <ac:spMkLst>
            <pc:docMk/>
            <pc:sldMk cId="417075686" sldId="293"/>
            <ac:spMk id="3" creationId="{F9527C5A-67CE-5A1D-5B41-304D04A2A3CE}"/>
          </ac:spMkLst>
        </pc:spChg>
      </pc:sldChg>
      <pc:sldChg chg="add del">
        <pc:chgData name="John Coggon" userId="11177201-ef2d-4e7c-8747-43b3bec6aa01" providerId="ADAL" clId="{CC1FCF22-FEEC-4093-B253-1A9A88B5F1A7}" dt="2024-11-19T09:20:26.839" v="3196" actId="47"/>
        <pc:sldMkLst>
          <pc:docMk/>
          <pc:sldMk cId="494889432" sldId="293"/>
        </pc:sldMkLst>
      </pc:sldChg>
      <pc:sldChg chg="modSp add mod">
        <pc:chgData name="John Coggon" userId="11177201-ef2d-4e7c-8747-43b3bec6aa01" providerId="ADAL" clId="{CC1FCF22-FEEC-4093-B253-1A9A88B5F1A7}" dt="2024-11-20T08:05:58.477" v="9376" actId="20577"/>
        <pc:sldMkLst>
          <pc:docMk/>
          <pc:sldMk cId="50655461" sldId="294"/>
        </pc:sldMkLst>
        <pc:spChg chg="mod">
          <ac:chgData name="John Coggon" userId="11177201-ef2d-4e7c-8747-43b3bec6aa01" providerId="ADAL" clId="{CC1FCF22-FEEC-4093-B253-1A9A88B5F1A7}" dt="2024-11-19T09:27:09.440" v="3895" actId="20577"/>
          <ac:spMkLst>
            <pc:docMk/>
            <pc:sldMk cId="50655461" sldId="294"/>
            <ac:spMk id="2" creationId="{976D8E39-771F-6BCC-67D0-EA7DDEBB7D03}"/>
          </ac:spMkLst>
        </pc:spChg>
        <pc:spChg chg="mod">
          <ac:chgData name="John Coggon" userId="11177201-ef2d-4e7c-8747-43b3bec6aa01" providerId="ADAL" clId="{CC1FCF22-FEEC-4093-B253-1A9A88B5F1A7}" dt="2024-11-20T08:05:58.477" v="9376" actId="20577"/>
          <ac:spMkLst>
            <pc:docMk/>
            <pc:sldMk cId="50655461" sldId="294"/>
            <ac:spMk id="3" creationId="{F9527C5A-67CE-5A1D-5B41-304D04A2A3CE}"/>
          </ac:spMkLst>
        </pc:spChg>
      </pc:sldChg>
      <pc:sldChg chg="modSp add del mod">
        <pc:chgData name="John Coggon" userId="11177201-ef2d-4e7c-8747-43b3bec6aa01" providerId="ADAL" clId="{CC1FCF22-FEEC-4093-B253-1A9A88B5F1A7}" dt="2024-11-19T09:40:59.815" v="4793" actId="47"/>
        <pc:sldMkLst>
          <pc:docMk/>
          <pc:sldMk cId="3116237292" sldId="295"/>
        </pc:sldMkLst>
        <pc:spChg chg="mod">
          <ac:chgData name="John Coggon" userId="11177201-ef2d-4e7c-8747-43b3bec6aa01" providerId="ADAL" clId="{CC1FCF22-FEEC-4093-B253-1A9A88B5F1A7}" dt="2024-11-19T09:34:50.957" v="4661" actId="20577"/>
          <ac:spMkLst>
            <pc:docMk/>
            <pc:sldMk cId="3116237292" sldId="295"/>
            <ac:spMk id="2" creationId="{976D8E39-771F-6BCC-67D0-EA7DDEBB7D03}"/>
          </ac:spMkLst>
        </pc:spChg>
      </pc:sldChg>
      <pc:sldChg chg="add del">
        <pc:chgData name="John Coggon" userId="11177201-ef2d-4e7c-8747-43b3bec6aa01" providerId="ADAL" clId="{CC1FCF22-FEEC-4093-B253-1A9A88B5F1A7}" dt="2024-11-19T09:34:23.805" v="4626" actId="47"/>
        <pc:sldMkLst>
          <pc:docMk/>
          <pc:sldMk cId="3537806856" sldId="295"/>
        </pc:sldMkLst>
      </pc:sldChg>
      <pc:sldChg chg="modSp add mod">
        <pc:chgData name="John Coggon" userId="11177201-ef2d-4e7c-8747-43b3bec6aa01" providerId="ADAL" clId="{CC1FCF22-FEEC-4093-B253-1A9A88B5F1A7}" dt="2024-11-19T16:23:48.738" v="6184" actId="114"/>
        <pc:sldMkLst>
          <pc:docMk/>
          <pc:sldMk cId="1513421396" sldId="296"/>
        </pc:sldMkLst>
        <pc:spChg chg="mod">
          <ac:chgData name="John Coggon" userId="11177201-ef2d-4e7c-8747-43b3bec6aa01" providerId="ADAL" clId="{CC1FCF22-FEEC-4093-B253-1A9A88B5F1A7}" dt="2024-11-19T09:42:48.772" v="4847" actId="1076"/>
          <ac:spMkLst>
            <pc:docMk/>
            <pc:sldMk cId="1513421396" sldId="296"/>
            <ac:spMk id="2" creationId="{976D8E39-771F-6BCC-67D0-EA7DDEBB7D03}"/>
          </ac:spMkLst>
        </pc:spChg>
        <pc:spChg chg="mod">
          <ac:chgData name="John Coggon" userId="11177201-ef2d-4e7c-8747-43b3bec6aa01" providerId="ADAL" clId="{CC1FCF22-FEEC-4093-B253-1A9A88B5F1A7}" dt="2024-11-19T16:23:48.738" v="6184" actId="114"/>
          <ac:spMkLst>
            <pc:docMk/>
            <pc:sldMk cId="1513421396" sldId="296"/>
            <ac:spMk id="3" creationId="{F9527C5A-67CE-5A1D-5B41-304D04A2A3CE}"/>
          </ac:spMkLst>
        </pc:spChg>
      </pc:sldChg>
      <pc:sldChg chg="add del">
        <pc:chgData name="John Coggon" userId="11177201-ef2d-4e7c-8747-43b3bec6aa01" providerId="ADAL" clId="{CC1FCF22-FEEC-4093-B253-1A9A88B5F1A7}" dt="2024-11-19T09:44:39.884" v="4898" actId="47"/>
        <pc:sldMkLst>
          <pc:docMk/>
          <pc:sldMk cId="4226620286" sldId="297"/>
        </pc:sldMkLst>
      </pc:sldChg>
      <pc:sldChg chg="modSp add mod">
        <pc:chgData name="John Coggon" userId="11177201-ef2d-4e7c-8747-43b3bec6aa01" providerId="ADAL" clId="{CC1FCF22-FEEC-4093-B253-1A9A88B5F1A7}" dt="2024-11-19T09:41:11.751" v="4795" actId="1076"/>
        <pc:sldMkLst>
          <pc:docMk/>
          <pc:sldMk cId="211254780" sldId="298"/>
        </pc:sldMkLst>
        <pc:spChg chg="mod">
          <ac:chgData name="John Coggon" userId="11177201-ef2d-4e7c-8747-43b3bec6aa01" providerId="ADAL" clId="{CC1FCF22-FEEC-4093-B253-1A9A88B5F1A7}" dt="2024-11-19T09:41:11.751" v="4795" actId="1076"/>
          <ac:spMkLst>
            <pc:docMk/>
            <pc:sldMk cId="211254780" sldId="298"/>
            <ac:spMk id="2" creationId="{976D8E39-771F-6BCC-67D0-EA7DDEBB7D03}"/>
          </ac:spMkLst>
        </pc:spChg>
        <pc:spChg chg="mod">
          <ac:chgData name="John Coggon" userId="11177201-ef2d-4e7c-8747-43b3bec6aa01" providerId="ADAL" clId="{CC1FCF22-FEEC-4093-B253-1A9A88B5F1A7}" dt="2024-11-19T09:41:07.988" v="4794" actId="1076"/>
          <ac:spMkLst>
            <pc:docMk/>
            <pc:sldMk cId="211254780" sldId="298"/>
            <ac:spMk id="3" creationId="{F9527C5A-67CE-5A1D-5B41-304D04A2A3CE}"/>
          </ac:spMkLst>
        </pc:spChg>
      </pc:sldChg>
      <pc:sldChg chg="modSp add mod">
        <pc:chgData name="John Coggon" userId="11177201-ef2d-4e7c-8747-43b3bec6aa01" providerId="ADAL" clId="{CC1FCF22-FEEC-4093-B253-1A9A88B5F1A7}" dt="2024-11-19T16:22:29.800" v="6175" actId="20577"/>
        <pc:sldMkLst>
          <pc:docMk/>
          <pc:sldMk cId="1784599695" sldId="299"/>
        </pc:sldMkLst>
        <pc:spChg chg="mod">
          <ac:chgData name="John Coggon" userId="11177201-ef2d-4e7c-8747-43b3bec6aa01" providerId="ADAL" clId="{CC1FCF22-FEEC-4093-B253-1A9A88B5F1A7}" dt="2024-11-19T16:22:29.800" v="6175" actId="20577"/>
          <ac:spMkLst>
            <pc:docMk/>
            <pc:sldMk cId="1784599695" sldId="299"/>
            <ac:spMk id="2" creationId="{976D8E39-771F-6BCC-67D0-EA7DDEBB7D03}"/>
          </ac:spMkLst>
        </pc:spChg>
        <pc:spChg chg="mod">
          <ac:chgData name="John Coggon" userId="11177201-ef2d-4e7c-8747-43b3bec6aa01" providerId="ADAL" clId="{CC1FCF22-FEEC-4093-B253-1A9A88B5F1A7}" dt="2024-11-19T09:41:18.317" v="4796" actId="1076"/>
          <ac:spMkLst>
            <pc:docMk/>
            <pc:sldMk cId="1784599695" sldId="299"/>
            <ac:spMk id="3" creationId="{F9527C5A-67CE-5A1D-5B41-304D04A2A3CE}"/>
          </ac:spMkLst>
        </pc:spChg>
      </pc:sldChg>
      <pc:sldChg chg="modSp add mod">
        <pc:chgData name="John Coggon" userId="11177201-ef2d-4e7c-8747-43b3bec6aa01" providerId="ADAL" clId="{CC1FCF22-FEEC-4093-B253-1A9A88B5F1A7}" dt="2024-11-19T16:22:41.465" v="6183" actId="20577"/>
        <pc:sldMkLst>
          <pc:docMk/>
          <pc:sldMk cId="875334951" sldId="300"/>
        </pc:sldMkLst>
        <pc:spChg chg="mod">
          <ac:chgData name="John Coggon" userId="11177201-ef2d-4e7c-8747-43b3bec6aa01" providerId="ADAL" clId="{CC1FCF22-FEEC-4093-B253-1A9A88B5F1A7}" dt="2024-11-19T16:22:41.465" v="6183" actId="20577"/>
          <ac:spMkLst>
            <pc:docMk/>
            <pc:sldMk cId="875334951" sldId="300"/>
            <ac:spMk id="2" creationId="{976D8E39-771F-6BCC-67D0-EA7DDEBB7D03}"/>
          </ac:spMkLst>
        </pc:spChg>
        <pc:spChg chg="mod">
          <ac:chgData name="John Coggon" userId="11177201-ef2d-4e7c-8747-43b3bec6aa01" providerId="ADAL" clId="{CC1FCF22-FEEC-4093-B253-1A9A88B5F1A7}" dt="2024-11-19T09:40:46.652" v="4792" actId="20577"/>
          <ac:spMkLst>
            <pc:docMk/>
            <pc:sldMk cId="875334951" sldId="300"/>
            <ac:spMk id="3" creationId="{F9527C5A-67CE-5A1D-5B41-304D04A2A3CE}"/>
          </ac:spMkLst>
        </pc:spChg>
      </pc:sldChg>
      <pc:sldChg chg="modSp add mod">
        <pc:chgData name="John Coggon" userId="11177201-ef2d-4e7c-8747-43b3bec6aa01" providerId="ADAL" clId="{CC1FCF22-FEEC-4093-B253-1A9A88B5F1A7}" dt="2024-11-19T09:45:33.606" v="4943" actId="27636"/>
        <pc:sldMkLst>
          <pc:docMk/>
          <pc:sldMk cId="569365121" sldId="301"/>
        </pc:sldMkLst>
        <pc:spChg chg="mod">
          <ac:chgData name="John Coggon" userId="11177201-ef2d-4e7c-8747-43b3bec6aa01" providerId="ADAL" clId="{CC1FCF22-FEEC-4093-B253-1A9A88B5F1A7}" dt="2024-11-19T09:45:33.606" v="4943" actId="27636"/>
          <ac:spMkLst>
            <pc:docMk/>
            <pc:sldMk cId="569365121" sldId="301"/>
            <ac:spMk id="3" creationId="{F9527C5A-67CE-5A1D-5B41-304D04A2A3CE}"/>
          </ac:spMkLst>
        </pc:spChg>
      </pc:sldChg>
      <pc:sldChg chg="modSp add mod">
        <pc:chgData name="John Coggon" userId="11177201-ef2d-4e7c-8747-43b3bec6aa01" providerId="ADAL" clId="{CC1FCF22-FEEC-4093-B253-1A9A88B5F1A7}" dt="2024-11-19T16:54:03.475" v="6783" actId="14100"/>
        <pc:sldMkLst>
          <pc:docMk/>
          <pc:sldMk cId="996689121" sldId="302"/>
        </pc:sldMkLst>
        <pc:spChg chg="mod">
          <ac:chgData name="John Coggon" userId="11177201-ef2d-4e7c-8747-43b3bec6aa01" providerId="ADAL" clId="{CC1FCF22-FEEC-4093-B253-1A9A88B5F1A7}" dt="2024-11-19T16:49:43.917" v="6656" actId="1076"/>
          <ac:spMkLst>
            <pc:docMk/>
            <pc:sldMk cId="996689121" sldId="302"/>
            <ac:spMk id="2" creationId="{976D8E39-771F-6BCC-67D0-EA7DDEBB7D03}"/>
          </ac:spMkLst>
        </pc:spChg>
        <pc:spChg chg="mod">
          <ac:chgData name="John Coggon" userId="11177201-ef2d-4e7c-8747-43b3bec6aa01" providerId="ADAL" clId="{CC1FCF22-FEEC-4093-B253-1A9A88B5F1A7}" dt="2024-11-19T16:54:03.475" v="6783" actId="14100"/>
          <ac:spMkLst>
            <pc:docMk/>
            <pc:sldMk cId="996689121" sldId="302"/>
            <ac:spMk id="3" creationId="{F9527C5A-67CE-5A1D-5B41-304D04A2A3CE}"/>
          </ac:spMkLst>
        </pc:spChg>
      </pc:sldChg>
      <pc:sldChg chg="modSp add mod">
        <pc:chgData name="John Coggon" userId="11177201-ef2d-4e7c-8747-43b3bec6aa01" providerId="ADAL" clId="{CC1FCF22-FEEC-4093-B253-1A9A88B5F1A7}" dt="2024-11-20T07:44:25.749" v="8930"/>
        <pc:sldMkLst>
          <pc:docMk/>
          <pc:sldMk cId="778079956" sldId="303"/>
        </pc:sldMkLst>
        <pc:spChg chg="mod">
          <ac:chgData name="John Coggon" userId="11177201-ef2d-4e7c-8747-43b3bec6aa01" providerId="ADAL" clId="{CC1FCF22-FEEC-4093-B253-1A9A88B5F1A7}" dt="2024-11-19T09:46:24.746" v="5009" actId="20577"/>
          <ac:spMkLst>
            <pc:docMk/>
            <pc:sldMk cId="778079956" sldId="303"/>
            <ac:spMk id="2" creationId="{976D8E39-771F-6BCC-67D0-EA7DDEBB7D03}"/>
          </ac:spMkLst>
        </pc:spChg>
        <pc:spChg chg="mod">
          <ac:chgData name="John Coggon" userId="11177201-ef2d-4e7c-8747-43b3bec6aa01" providerId="ADAL" clId="{CC1FCF22-FEEC-4093-B253-1A9A88B5F1A7}" dt="2024-11-20T07:44:25.749" v="8930"/>
          <ac:spMkLst>
            <pc:docMk/>
            <pc:sldMk cId="778079956" sldId="303"/>
            <ac:spMk id="3" creationId="{F9527C5A-67CE-5A1D-5B41-304D04A2A3CE}"/>
          </ac:spMkLst>
        </pc:spChg>
      </pc:sldChg>
      <pc:sldChg chg="modSp add mod">
        <pc:chgData name="John Coggon" userId="11177201-ef2d-4e7c-8747-43b3bec6aa01" providerId="ADAL" clId="{CC1FCF22-FEEC-4093-B253-1A9A88B5F1A7}" dt="2024-11-19T17:05:50.716" v="7481" actId="20577"/>
        <pc:sldMkLst>
          <pc:docMk/>
          <pc:sldMk cId="712632939" sldId="304"/>
        </pc:sldMkLst>
        <pc:spChg chg="mod">
          <ac:chgData name="John Coggon" userId="11177201-ef2d-4e7c-8747-43b3bec6aa01" providerId="ADAL" clId="{CC1FCF22-FEEC-4093-B253-1A9A88B5F1A7}" dt="2024-11-19T09:46:45.982" v="5067" actId="20577"/>
          <ac:spMkLst>
            <pc:docMk/>
            <pc:sldMk cId="712632939" sldId="304"/>
            <ac:spMk id="2" creationId="{976D8E39-771F-6BCC-67D0-EA7DDEBB7D03}"/>
          </ac:spMkLst>
        </pc:spChg>
        <pc:spChg chg="mod">
          <ac:chgData name="John Coggon" userId="11177201-ef2d-4e7c-8747-43b3bec6aa01" providerId="ADAL" clId="{CC1FCF22-FEEC-4093-B253-1A9A88B5F1A7}" dt="2024-11-19T17:05:50.716" v="7481" actId="20577"/>
          <ac:spMkLst>
            <pc:docMk/>
            <pc:sldMk cId="712632939" sldId="304"/>
            <ac:spMk id="3" creationId="{F9527C5A-67CE-5A1D-5B41-304D04A2A3CE}"/>
          </ac:spMkLst>
        </pc:spChg>
      </pc:sldChg>
      <pc:sldChg chg="modSp add mod">
        <pc:chgData name="John Coggon" userId="11177201-ef2d-4e7c-8747-43b3bec6aa01" providerId="ADAL" clId="{CC1FCF22-FEEC-4093-B253-1A9A88B5F1A7}" dt="2024-11-20T07:57:49.641" v="9253" actId="1076"/>
        <pc:sldMkLst>
          <pc:docMk/>
          <pc:sldMk cId="2925754136" sldId="305"/>
        </pc:sldMkLst>
        <pc:spChg chg="mod">
          <ac:chgData name="John Coggon" userId="11177201-ef2d-4e7c-8747-43b3bec6aa01" providerId="ADAL" clId="{CC1FCF22-FEEC-4093-B253-1A9A88B5F1A7}" dt="2024-11-20T07:57:49.641" v="9253" actId="1076"/>
          <ac:spMkLst>
            <pc:docMk/>
            <pc:sldMk cId="2925754136" sldId="305"/>
            <ac:spMk id="3" creationId="{F9527C5A-67CE-5A1D-5B41-304D04A2A3CE}"/>
          </ac:spMkLst>
        </pc:spChg>
      </pc:sldChg>
    </pc:docChg>
  </pc:docChgLst>
  <pc:docChgLst>
    <pc:chgData name="John Coggon" userId="11177201-ef2d-4e7c-8747-43b3bec6aa01" providerId="ADAL" clId="{00B3EF4C-6F1A-4B7A-BFFC-C6DB60185D3B}"/>
    <pc:docChg chg="undo custSel addSld modSld">
      <pc:chgData name="John Coggon" userId="11177201-ef2d-4e7c-8747-43b3bec6aa01" providerId="ADAL" clId="{00B3EF4C-6F1A-4B7A-BFFC-C6DB60185D3B}" dt="2024-11-13T12:03:30.630" v="265" actId="20577"/>
      <pc:docMkLst>
        <pc:docMk/>
      </pc:docMkLst>
      <pc:sldChg chg="modSp mod">
        <pc:chgData name="John Coggon" userId="11177201-ef2d-4e7c-8747-43b3bec6aa01" providerId="ADAL" clId="{00B3EF4C-6F1A-4B7A-BFFC-C6DB60185D3B}" dt="2024-11-13T12:02:29.736" v="251" actId="20577"/>
        <pc:sldMkLst>
          <pc:docMk/>
          <pc:sldMk cId="3555037748" sldId="278"/>
        </pc:sldMkLst>
        <pc:spChg chg="mod">
          <ac:chgData name="John Coggon" userId="11177201-ef2d-4e7c-8747-43b3bec6aa01" providerId="ADAL" clId="{00B3EF4C-6F1A-4B7A-BFFC-C6DB60185D3B}" dt="2024-11-13T11:58:41.197" v="55" actId="20577"/>
          <ac:spMkLst>
            <pc:docMk/>
            <pc:sldMk cId="3555037748" sldId="278"/>
            <ac:spMk id="2" creationId="{976D8E39-771F-6BCC-67D0-EA7DDEBB7D03}"/>
          </ac:spMkLst>
        </pc:spChg>
        <pc:spChg chg="mod">
          <ac:chgData name="John Coggon" userId="11177201-ef2d-4e7c-8747-43b3bec6aa01" providerId="ADAL" clId="{00B3EF4C-6F1A-4B7A-BFFC-C6DB60185D3B}" dt="2024-11-13T12:02:29.736" v="251" actId="20577"/>
          <ac:spMkLst>
            <pc:docMk/>
            <pc:sldMk cId="3555037748" sldId="278"/>
            <ac:spMk id="3" creationId="{F9527C5A-67CE-5A1D-5B41-304D04A2A3CE}"/>
          </ac:spMkLst>
        </pc:spChg>
      </pc:sldChg>
      <pc:sldChg chg="modSp add mod">
        <pc:chgData name="John Coggon" userId="11177201-ef2d-4e7c-8747-43b3bec6aa01" providerId="ADAL" clId="{00B3EF4C-6F1A-4B7A-BFFC-C6DB60185D3B}" dt="2024-11-13T12:03:30.630" v="265" actId="20577"/>
        <pc:sldMkLst>
          <pc:docMk/>
          <pc:sldMk cId="764953494" sldId="279"/>
        </pc:sldMkLst>
        <pc:spChg chg="mod">
          <ac:chgData name="John Coggon" userId="11177201-ef2d-4e7c-8747-43b3bec6aa01" providerId="ADAL" clId="{00B3EF4C-6F1A-4B7A-BFFC-C6DB60185D3B}" dt="2024-11-13T12:03:30.630" v="265" actId="20577"/>
          <ac:spMkLst>
            <pc:docMk/>
            <pc:sldMk cId="764953494" sldId="279"/>
            <ac:spMk id="3" creationId="{F9527C5A-67CE-5A1D-5B41-304D04A2A3C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F07E-6908-7613-6E2A-B89120FB78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F3D7553-31A1-C9C2-1316-E0DFD27501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2AB7649-03A6-ECBA-6E8C-29A79069AC6E}"/>
              </a:ext>
            </a:extLst>
          </p:cNvPr>
          <p:cNvSpPr>
            <a:spLocks noGrp="1"/>
          </p:cNvSpPr>
          <p:nvPr>
            <p:ph type="dt" sz="half" idx="10"/>
          </p:nvPr>
        </p:nvSpPr>
        <p:spPr/>
        <p:txBody>
          <a:bodyPr/>
          <a:lstStyle/>
          <a:p>
            <a:fld id="{ECE08307-644B-48EE-84A5-3C0AE202B8C6}" type="datetimeFigureOut">
              <a:rPr lang="en-GB" smtClean="0"/>
              <a:t>21/11/2024</a:t>
            </a:fld>
            <a:endParaRPr lang="en-GB"/>
          </a:p>
        </p:txBody>
      </p:sp>
      <p:sp>
        <p:nvSpPr>
          <p:cNvPr id="5" name="Footer Placeholder 4">
            <a:extLst>
              <a:ext uri="{FF2B5EF4-FFF2-40B4-BE49-F238E27FC236}">
                <a16:creationId xmlns:a16="http://schemas.microsoft.com/office/drawing/2014/main" id="{54DB774F-C89E-8B92-2805-343C4EF8DB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CB05F7-73FF-5F3E-F779-4A0EC1C8F03F}"/>
              </a:ext>
            </a:extLst>
          </p:cNvPr>
          <p:cNvSpPr>
            <a:spLocks noGrp="1"/>
          </p:cNvSpPr>
          <p:nvPr>
            <p:ph type="sldNum" sz="quarter" idx="12"/>
          </p:nvPr>
        </p:nvSpPr>
        <p:spPr/>
        <p:txBody>
          <a:bodyPr/>
          <a:lstStyle/>
          <a:p>
            <a:fld id="{F20BD609-5165-40A4-A1C7-D246514AB830}" type="slidenum">
              <a:rPr lang="en-GB" smtClean="0"/>
              <a:t>‹#›</a:t>
            </a:fld>
            <a:endParaRPr lang="en-GB"/>
          </a:p>
        </p:txBody>
      </p:sp>
    </p:spTree>
    <p:extLst>
      <p:ext uri="{BB962C8B-B14F-4D97-AF65-F5344CB8AC3E}">
        <p14:creationId xmlns:p14="http://schemas.microsoft.com/office/powerpoint/2010/main" val="3887514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304B5-B162-04E5-0325-A8C98A5662D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FC9BC7-4196-D557-4AAC-AB014D408C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22A8D2-9260-9261-05C2-E16201C8D1F1}"/>
              </a:ext>
            </a:extLst>
          </p:cNvPr>
          <p:cNvSpPr>
            <a:spLocks noGrp="1"/>
          </p:cNvSpPr>
          <p:nvPr>
            <p:ph type="dt" sz="half" idx="10"/>
          </p:nvPr>
        </p:nvSpPr>
        <p:spPr/>
        <p:txBody>
          <a:bodyPr/>
          <a:lstStyle/>
          <a:p>
            <a:fld id="{ECE08307-644B-48EE-84A5-3C0AE202B8C6}" type="datetimeFigureOut">
              <a:rPr lang="en-GB" smtClean="0"/>
              <a:t>21/11/2024</a:t>
            </a:fld>
            <a:endParaRPr lang="en-GB"/>
          </a:p>
        </p:txBody>
      </p:sp>
      <p:sp>
        <p:nvSpPr>
          <p:cNvPr id="5" name="Footer Placeholder 4">
            <a:extLst>
              <a:ext uri="{FF2B5EF4-FFF2-40B4-BE49-F238E27FC236}">
                <a16:creationId xmlns:a16="http://schemas.microsoft.com/office/drawing/2014/main" id="{317B8714-D25D-E3D6-795E-C4062A7A98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DE322E-A571-5BFC-0E05-D09F24591530}"/>
              </a:ext>
            </a:extLst>
          </p:cNvPr>
          <p:cNvSpPr>
            <a:spLocks noGrp="1"/>
          </p:cNvSpPr>
          <p:nvPr>
            <p:ph type="sldNum" sz="quarter" idx="12"/>
          </p:nvPr>
        </p:nvSpPr>
        <p:spPr/>
        <p:txBody>
          <a:bodyPr/>
          <a:lstStyle/>
          <a:p>
            <a:fld id="{F20BD609-5165-40A4-A1C7-D246514AB830}" type="slidenum">
              <a:rPr lang="en-GB" smtClean="0"/>
              <a:t>‹#›</a:t>
            </a:fld>
            <a:endParaRPr lang="en-GB"/>
          </a:p>
        </p:txBody>
      </p:sp>
    </p:spTree>
    <p:extLst>
      <p:ext uri="{BB962C8B-B14F-4D97-AF65-F5344CB8AC3E}">
        <p14:creationId xmlns:p14="http://schemas.microsoft.com/office/powerpoint/2010/main" val="803543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5C9EE3-9AC9-AD49-C476-C1EB5CF61E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4A861B-F4E2-8702-48E4-732E1221FF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481ACA-AD09-4A61-64EE-8CCA90430157}"/>
              </a:ext>
            </a:extLst>
          </p:cNvPr>
          <p:cNvSpPr>
            <a:spLocks noGrp="1"/>
          </p:cNvSpPr>
          <p:nvPr>
            <p:ph type="dt" sz="half" idx="10"/>
          </p:nvPr>
        </p:nvSpPr>
        <p:spPr/>
        <p:txBody>
          <a:bodyPr/>
          <a:lstStyle/>
          <a:p>
            <a:fld id="{ECE08307-644B-48EE-84A5-3C0AE202B8C6}" type="datetimeFigureOut">
              <a:rPr lang="en-GB" smtClean="0"/>
              <a:t>21/11/2024</a:t>
            </a:fld>
            <a:endParaRPr lang="en-GB"/>
          </a:p>
        </p:txBody>
      </p:sp>
      <p:sp>
        <p:nvSpPr>
          <p:cNvPr id="5" name="Footer Placeholder 4">
            <a:extLst>
              <a:ext uri="{FF2B5EF4-FFF2-40B4-BE49-F238E27FC236}">
                <a16:creationId xmlns:a16="http://schemas.microsoft.com/office/drawing/2014/main" id="{A05616E0-2944-B697-FF28-083629273A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7E06F4-1710-F303-2CDA-F6E69439468D}"/>
              </a:ext>
            </a:extLst>
          </p:cNvPr>
          <p:cNvSpPr>
            <a:spLocks noGrp="1"/>
          </p:cNvSpPr>
          <p:nvPr>
            <p:ph type="sldNum" sz="quarter" idx="12"/>
          </p:nvPr>
        </p:nvSpPr>
        <p:spPr/>
        <p:txBody>
          <a:bodyPr/>
          <a:lstStyle/>
          <a:p>
            <a:fld id="{F20BD609-5165-40A4-A1C7-D246514AB830}" type="slidenum">
              <a:rPr lang="en-GB" smtClean="0"/>
              <a:t>‹#›</a:t>
            </a:fld>
            <a:endParaRPr lang="en-GB"/>
          </a:p>
        </p:txBody>
      </p:sp>
    </p:spTree>
    <p:extLst>
      <p:ext uri="{BB962C8B-B14F-4D97-AF65-F5344CB8AC3E}">
        <p14:creationId xmlns:p14="http://schemas.microsoft.com/office/powerpoint/2010/main" val="287524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0BF1C-62DE-E135-4515-4F6B6D8F27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9A4927-71FD-C954-CEFB-C5F2E6BA32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0B541C-4B97-7DA2-9B85-BE3EEA63E0D7}"/>
              </a:ext>
            </a:extLst>
          </p:cNvPr>
          <p:cNvSpPr>
            <a:spLocks noGrp="1"/>
          </p:cNvSpPr>
          <p:nvPr>
            <p:ph type="dt" sz="half" idx="10"/>
          </p:nvPr>
        </p:nvSpPr>
        <p:spPr/>
        <p:txBody>
          <a:bodyPr/>
          <a:lstStyle/>
          <a:p>
            <a:fld id="{ECE08307-644B-48EE-84A5-3C0AE202B8C6}" type="datetimeFigureOut">
              <a:rPr lang="en-GB" smtClean="0"/>
              <a:t>21/11/2024</a:t>
            </a:fld>
            <a:endParaRPr lang="en-GB"/>
          </a:p>
        </p:txBody>
      </p:sp>
      <p:sp>
        <p:nvSpPr>
          <p:cNvPr id="5" name="Footer Placeholder 4">
            <a:extLst>
              <a:ext uri="{FF2B5EF4-FFF2-40B4-BE49-F238E27FC236}">
                <a16:creationId xmlns:a16="http://schemas.microsoft.com/office/drawing/2014/main" id="{4FA29239-CA6C-F737-F295-8B7B0C2FDD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61F9C2-4759-EA0E-EE52-1023BA525DE6}"/>
              </a:ext>
            </a:extLst>
          </p:cNvPr>
          <p:cNvSpPr>
            <a:spLocks noGrp="1"/>
          </p:cNvSpPr>
          <p:nvPr>
            <p:ph type="sldNum" sz="quarter" idx="12"/>
          </p:nvPr>
        </p:nvSpPr>
        <p:spPr/>
        <p:txBody>
          <a:bodyPr/>
          <a:lstStyle/>
          <a:p>
            <a:fld id="{F20BD609-5165-40A4-A1C7-D246514AB830}" type="slidenum">
              <a:rPr lang="en-GB" smtClean="0"/>
              <a:t>‹#›</a:t>
            </a:fld>
            <a:endParaRPr lang="en-GB"/>
          </a:p>
        </p:txBody>
      </p:sp>
    </p:spTree>
    <p:extLst>
      <p:ext uri="{BB962C8B-B14F-4D97-AF65-F5344CB8AC3E}">
        <p14:creationId xmlns:p14="http://schemas.microsoft.com/office/powerpoint/2010/main" val="2760863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2AFB5-C0C4-D751-0C38-770F2C6796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8B8254-9FF0-B7F4-A3B4-AD22D604B9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5E522D-5908-08EA-7657-4F3A3C323F46}"/>
              </a:ext>
            </a:extLst>
          </p:cNvPr>
          <p:cNvSpPr>
            <a:spLocks noGrp="1"/>
          </p:cNvSpPr>
          <p:nvPr>
            <p:ph type="dt" sz="half" idx="10"/>
          </p:nvPr>
        </p:nvSpPr>
        <p:spPr/>
        <p:txBody>
          <a:bodyPr/>
          <a:lstStyle/>
          <a:p>
            <a:fld id="{ECE08307-644B-48EE-84A5-3C0AE202B8C6}" type="datetimeFigureOut">
              <a:rPr lang="en-GB" smtClean="0"/>
              <a:t>21/11/2024</a:t>
            </a:fld>
            <a:endParaRPr lang="en-GB"/>
          </a:p>
        </p:txBody>
      </p:sp>
      <p:sp>
        <p:nvSpPr>
          <p:cNvPr id="5" name="Footer Placeholder 4">
            <a:extLst>
              <a:ext uri="{FF2B5EF4-FFF2-40B4-BE49-F238E27FC236}">
                <a16:creationId xmlns:a16="http://schemas.microsoft.com/office/drawing/2014/main" id="{28DB70B7-8A8D-283B-B118-028A9179C9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FC43DB-D157-0E1D-86EA-8C39880C28CB}"/>
              </a:ext>
            </a:extLst>
          </p:cNvPr>
          <p:cNvSpPr>
            <a:spLocks noGrp="1"/>
          </p:cNvSpPr>
          <p:nvPr>
            <p:ph type="sldNum" sz="quarter" idx="12"/>
          </p:nvPr>
        </p:nvSpPr>
        <p:spPr/>
        <p:txBody>
          <a:bodyPr/>
          <a:lstStyle/>
          <a:p>
            <a:fld id="{F20BD609-5165-40A4-A1C7-D246514AB830}" type="slidenum">
              <a:rPr lang="en-GB" smtClean="0"/>
              <a:t>‹#›</a:t>
            </a:fld>
            <a:endParaRPr lang="en-GB"/>
          </a:p>
        </p:txBody>
      </p:sp>
    </p:spTree>
    <p:extLst>
      <p:ext uri="{BB962C8B-B14F-4D97-AF65-F5344CB8AC3E}">
        <p14:creationId xmlns:p14="http://schemas.microsoft.com/office/powerpoint/2010/main" val="1811981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2C45-BF98-2206-1130-3D4780B350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FEB6FC-6245-A6B0-D8B1-5C32FEA80F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A8DA23-ECD3-1841-3EBE-35676347BF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02DBF96-5248-82D6-6341-A0D080362912}"/>
              </a:ext>
            </a:extLst>
          </p:cNvPr>
          <p:cNvSpPr>
            <a:spLocks noGrp="1"/>
          </p:cNvSpPr>
          <p:nvPr>
            <p:ph type="dt" sz="half" idx="10"/>
          </p:nvPr>
        </p:nvSpPr>
        <p:spPr/>
        <p:txBody>
          <a:bodyPr/>
          <a:lstStyle/>
          <a:p>
            <a:fld id="{ECE08307-644B-48EE-84A5-3C0AE202B8C6}" type="datetimeFigureOut">
              <a:rPr lang="en-GB" smtClean="0"/>
              <a:t>21/11/2024</a:t>
            </a:fld>
            <a:endParaRPr lang="en-GB"/>
          </a:p>
        </p:txBody>
      </p:sp>
      <p:sp>
        <p:nvSpPr>
          <p:cNvPr id="6" name="Footer Placeholder 5">
            <a:extLst>
              <a:ext uri="{FF2B5EF4-FFF2-40B4-BE49-F238E27FC236}">
                <a16:creationId xmlns:a16="http://schemas.microsoft.com/office/drawing/2014/main" id="{E4F0E2D0-0C7D-2BE8-5C06-E852D4FC75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78F821-7305-58F5-9545-5A7C8F9D5692}"/>
              </a:ext>
            </a:extLst>
          </p:cNvPr>
          <p:cNvSpPr>
            <a:spLocks noGrp="1"/>
          </p:cNvSpPr>
          <p:nvPr>
            <p:ph type="sldNum" sz="quarter" idx="12"/>
          </p:nvPr>
        </p:nvSpPr>
        <p:spPr/>
        <p:txBody>
          <a:bodyPr/>
          <a:lstStyle/>
          <a:p>
            <a:fld id="{F20BD609-5165-40A4-A1C7-D246514AB830}" type="slidenum">
              <a:rPr lang="en-GB" smtClean="0"/>
              <a:t>‹#›</a:t>
            </a:fld>
            <a:endParaRPr lang="en-GB"/>
          </a:p>
        </p:txBody>
      </p:sp>
    </p:spTree>
    <p:extLst>
      <p:ext uri="{BB962C8B-B14F-4D97-AF65-F5344CB8AC3E}">
        <p14:creationId xmlns:p14="http://schemas.microsoft.com/office/powerpoint/2010/main" val="300060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1DAC7-928A-EA8E-0524-6AE295D6EC2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51896B-8962-E733-D771-076B4CEAA7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F1ABEA-D75A-64A2-7EF7-5E622A091D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94C825-80A4-1B51-C653-BBFB2A5350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2CE4F1-9D7B-AAAD-3732-830B111B0D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332C8-22B8-88F8-6E77-C13ACB41F82B}"/>
              </a:ext>
            </a:extLst>
          </p:cNvPr>
          <p:cNvSpPr>
            <a:spLocks noGrp="1"/>
          </p:cNvSpPr>
          <p:nvPr>
            <p:ph type="dt" sz="half" idx="10"/>
          </p:nvPr>
        </p:nvSpPr>
        <p:spPr/>
        <p:txBody>
          <a:bodyPr/>
          <a:lstStyle/>
          <a:p>
            <a:fld id="{ECE08307-644B-48EE-84A5-3C0AE202B8C6}" type="datetimeFigureOut">
              <a:rPr lang="en-GB" smtClean="0"/>
              <a:t>21/11/2024</a:t>
            </a:fld>
            <a:endParaRPr lang="en-GB"/>
          </a:p>
        </p:txBody>
      </p:sp>
      <p:sp>
        <p:nvSpPr>
          <p:cNvPr id="8" name="Footer Placeholder 7">
            <a:extLst>
              <a:ext uri="{FF2B5EF4-FFF2-40B4-BE49-F238E27FC236}">
                <a16:creationId xmlns:a16="http://schemas.microsoft.com/office/drawing/2014/main" id="{7CD845FD-E438-FB09-1560-23E746DC3F2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4D66449-B064-F5A2-648C-35C45D3CE43E}"/>
              </a:ext>
            </a:extLst>
          </p:cNvPr>
          <p:cNvSpPr>
            <a:spLocks noGrp="1"/>
          </p:cNvSpPr>
          <p:nvPr>
            <p:ph type="sldNum" sz="quarter" idx="12"/>
          </p:nvPr>
        </p:nvSpPr>
        <p:spPr/>
        <p:txBody>
          <a:bodyPr/>
          <a:lstStyle/>
          <a:p>
            <a:fld id="{F20BD609-5165-40A4-A1C7-D246514AB830}" type="slidenum">
              <a:rPr lang="en-GB" smtClean="0"/>
              <a:t>‹#›</a:t>
            </a:fld>
            <a:endParaRPr lang="en-GB"/>
          </a:p>
        </p:txBody>
      </p:sp>
    </p:spTree>
    <p:extLst>
      <p:ext uri="{BB962C8B-B14F-4D97-AF65-F5344CB8AC3E}">
        <p14:creationId xmlns:p14="http://schemas.microsoft.com/office/powerpoint/2010/main" val="3834422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E8A78-700B-AB1A-4120-712C1D1DBF9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612C-7FCF-5411-C3BC-F0DAA7976622}"/>
              </a:ext>
            </a:extLst>
          </p:cNvPr>
          <p:cNvSpPr>
            <a:spLocks noGrp="1"/>
          </p:cNvSpPr>
          <p:nvPr>
            <p:ph type="dt" sz="half" idx="10"/>
          </p:nvPr>
        </p:nvSpPr>
        <p:spPr/>
        <p:txBody>
          <a:bodyPr/>
          <a:lstStyle/>
          <a:p>
            <a:fld id="{ECE08307-644B-48EE-84A5-3C0AE202B8C6}" type="datetimeFigureOut">
              <a:rPr lang="en-GB" smtClean="0"/>
              <a:t>21/11/2024</a:t>
            </a:fld>
            <a:endParaRPr lang="en-GB"/>
          </a:p>
        </p:txBody>
      </p:sp>
      <p:sp>
        <p:nvSpPr>
          <p:cNvPr id="4" name="Footer Placeholder 3">
            <a:extLst>
              <a:ext uri="{FF2B5EF4-FFF2-40B4-BE49-F238E27FC236}">
                <a16:creationId xmlns:a16="http://schemas.microsoft.com/office/drawing/2014/main" id="{AD735D4A-A965-A87A-6678-631EB45DF2D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7C2656-753C-74E6-535C-226EA59654BB}"/>
              </a:ext>
            </a:extLst>
          </p:cNvPr>
          <p:cNvSpPr>
            <a:spLocks noGrp="1"/>
          </p:cNvSpPr>
          <p:nvPr>
            <p:ph type="sldNum" sz="quarter" idx="12"/>
          </p:nvPr>
        </p:nvSpPr>
        <p:spPr/>
        <p:txBody>
          <a:bodyPr/>
          <a:lstStyle/>
          <a:p>
            <a:fld id="{F20BD609-5165-40A4-A1C7-D246514AB830}" type="slidenum">
              <a:rPr lang="en-GB" smtClean="0"/>
              <a:t>‹#›</a:t>
            </a:fld>
            <a:endParaRPr lang="en-GB"/>
          </a:p>
        </p:txBody>
      </p:sp>
    </p:spTree>
    <p:extLst>
      <p:ext uri="{BB962C8B-B14F-4D97-AF65-F5344CB8AC3E}">
        <p14:creationId xmlns:p14="http://schemas.microsoft.com/office/powerpoint/2010/main" val="47070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A728B4-8632-7D23-9CE2-ACC32ED5C270}"/>
              </a:ext>
            </a:extLst>
          </p:cNvPr>
          <p:cNvSpPr>
            <a:spLocks noGrp="1"/>
          </p:cNvSpPr>
          <p:nvPr>
            <p:ph type="dt" sz="half" idx="10"/>
          </p:nvPr>
        </p:nvSpPr>
        <p:spPr/>
        <p:txBody>
          <a:bodyPr/>
          <a:lstStyle/>
          <a:p>
            <a:fld id="{ECE08307-644B-48EE-84A5-3C0AE202B8C6}" type="datetimeFigureOut">
              <a:rPr lang="en-GB" smtClean="0"/>
              <a:t>21/11/2024</a:t>
            </a:fld>
            <a:endParaRPr lang="en-GB"/>
          </a:p>
        </p:txBody>
      </p:sp>
      <p:sp>
        <p:nvSpPr>
          <p:cNvPr id="3" name="Footer Placeholder 2">
            <a:extLst>
              <a:ext uri="{FF2B5EF4-FFF2-40B4-BE49-F238E27FC236}">
                <a16:creationId xmlns:a16="http://schemas.microsoft.com/office/drawing/2014/main" id="{38AC3E23-D72F-9437-C2E9-D0072413AAC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FF7B40-1250-0503-B1CC-199E78C77487}"/>
              </a:ext>
            </a:extLst>
          </p:cNvPr>
          <p:cNvSpPr>
            <a:spLocks noGrp="1"/>
          </p:cNvSpPr>
          <p:nvPr>
            <p:ph type="sldNum" sz="quarter" idx="12"/>
          </p:nvPr>
        </p:nvSpPr>
        <p:spPr/>
        <p:txBody>
          <a:bodyPr/>
          <a:lstStyle/>
          <a:p>
            <a:fld id="{F20BD609-5165-40A4-A1C7-D246514AB830}" type="slidenum">
              <a:rPr lang="en-GB" smtClean="0"/>
              <a:t>‹#›</a:t>
            </a:fld>
            <a:endParaRPr lang="en-GB"/>
          </a:p>
        </p:txBody>
      </p:sp>
    </p:spTree>
    <p:extLst>
      <p:ext uri="{BB962C8B-B14F-4D97-AF65-F5344CB8AC3E}">
        <p14:creationId xmlns:p14="http://schemas.microsoft.com/office/powerpoint/2010/main" val="3796978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474E9-01DF-DEC4-B075-6E3F5050F8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125C2-28A4-9197-6A55-52C196E851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04F3EB-F9AC-C1B5-6CA2-004772E38F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E47ED1-B081-023C-CA02-D924CA49C6B5}"/>
              </a:ext>
            </a:extLst>
          </p:cNvPr>
          <p:cNvSpPr>
            <a:spLocks noGrp="1"/>
          </p:cNvSpPr>
          <p:nvPr>
            <p:ph type="dt" sz="half" idx="10"/>
          </p:nvPr>
        </p:nvSpPr>
        <p:spPr/>
        <p:txBody>
          <a:bodyPr/>
          <a:lstStyle/>
          <a:p>
            <a:fld id="{ECE08307-644B-48EE-84A5-3C0AE202B8C6}" type="datetimeFigureOut">
              <a:rPr lang="en-GB" smtClean="0"/>
              <a:t>21/11/2024</a:t>
            </a:fld>
            <a:endParaRPr lang="en-GB"/>
          </a:p>
        </p:txBody>
      </p:sp>
      <p:sp>
        <p:nvSpPr>
          <p:cNvPr id="6" name="Footer Placeholder 5">
            <a:extLst>
              <a:ext uri="{FF2B5EF4-FFF2-40B4-BE49-F238E27FC236}">
                <a16:creationId xmlns:a16="http://schemas.microsoft.com/office/drawing/2014/main" id="{55288673-F644-B51F-C648-A95064B59E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876253-62E9-8099-C6C9-733FDBEC0754}"/>
              </a:ext>
            </a:extLst>
          </p:cNvPr>
          <p:cNvSpPr>
            <a:spLocks noGrp="1"/>
          </p:cNvSpPr>
          <p:nvPr>
            <p:ph type="sldNum" sz="quarter" idx="12"/>
          </p:nvPr>
        </p:nvSpPr>
        <p:spPr/>
        <p:txBody>
          <a:bodyPr/>
          <a:lstStyle/>
          <a:p>
            <a:fld id="{F20BD609-5165-40A4-A1C7-D246514AB830}" type="slidenum">
              <a:rPr lang="en-GB" smtClean="0"/>
              <a:t>‹#›</a:t>
            </a:fld>
            <a:endParaRPr lang="en-GB"/>
          </a:p>
        </p:txBody>
      </p:sp>
    </p:spTree>
    <p:extLst>
      <p:ext uri="{BB962C8B-B14F-4D97-AF65-F5344CB8AC3E}">
        <p14:creationId xmlns:p14="http://schemas.microsoft.com/office/powerpoint/2010/main" val="3668832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1C73-3806-AA39-C7C3-430BBCC62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C319E27-A74D-04DD-1A06-048051811B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9C8EC72-CF89-E67B-A918-DAAA2B6C5F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19CD87-74E6-67D9-7017-F2C5F140AC40}"/>
              </a:ext>
            </a:extLst>
          </p:cNvPr>
          <p:cNvSpPr>
            <a:spLocks noGrp="1"/>
          </p:cNvSpPr>
          <p:nvPr>
            <p:ph type="dt" sz="half" idx="10"/>
          </p:nvPr>
        </p:nvSpPr>
        <p:spPr/>
        <p:txBody>
          <a:bodyPr/>
          <a:lstStyle/>
          <a:p>
            <a:fld id="{ECE08307-644B-48EE-84A5-3C0AE202B8C6}" type="datetimeFigureOut">
              <a:rPr lang="en-GB" smtClean="0"/>
              <a:t>21/11/2024</a:t>
            </a:fld>
            <a:endParaRPr lang="en-GB"/>
          </a:p>
        </p:txBody>
      </p:sp>
      <p:sp>
        <p:nvSpPr>
          <p:cNvPr id="6" name="Footer Placeholder 5">
            <a:extLst>
              <a:ext uri="{FF2B5EF4-FFF2-40B4-BE49-F238E27FC236}">
                <a16:creationId xmlns:a16="http://schemas.microsoft.com/office/drawing/2014/main" id="{45A91694-D538-1D63-BB07-990AE26A06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DC4EDE-E754-4263-99C2-1DBF0B01D8CA}"/>
              </a:ext>
            </a:extLst>
          </p:cNvPr>
          <p:cNvSpPr>
            <a:spLocks noGrp="1"/>
          </p:cNvSpPr>
          <p:nvPr>
            <p:ph type="sldNum" sz="quarter" idx="12"/>
          </p:nvPr>
        </p:nvSpPr>
        <p:spPr/>
        <p:txBody>
          <a:bodyPr/>
          <a:lstStyle/>
          <a:p>
            <a:fld id="{F20BD609-5165-40A4-A1C7-D246514AB830}" type="slidenum">
              <a:rPr lang="en-GB" smtClean="0"/>
              <a:t>‹#›</a:t>
            </a:fld>
            <a:endParaRPr lang="en-GB"/>
          </a:p>
        </p:txBody>
      </p:sp>
    </p:spTree>
    <p:extLst>
      <p:ext uri="{BB962C8B-B14F-4D97-AF65-F5344CB8AC3E}">
        <p14:creationId xmlns:p14="http://schemas.microsoft.com/office/powerpoint/2010/main" val="330977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2A6643-B0B4-7971-C0E8-3A72B66A66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A47333-DB75-E9EA-D366-07CB51D55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AAB2D4-E325-EBDC-ED88-0098751D98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08307-644B-48EE-84A5-3C0AE202B8C6}" type="datetimeFigureOut">
              <a:rPr lang="en-GB" smtClean="0"/>
              <a:t>21/11/2024</a:t>
            </a:fld>
            <a:endParaRPr lang="en-GB"/>
          </a:p>
        </p:txBody>
      </p:sp>
      <p:sp>
        <p:nvSpPr>
          <p:cNvPr id="5" name="Footer Placeholder 4">
            <a:extLst>
              <a:ext uri="{FF2B5EF4-FFF2-40B4-BE49-F238E27FC236}">
                <a16:creationId xmlns:a16="http://schemas.microsoft.com/office/drawing/2014/main" id="{76670A35-89DC-0766-AF7A-5DDA3DDAE9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F95D164-5AC5-A7A4-1449-85FBFD4EE4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0BD609-5165-40A4-A1C7-D246514AB830}" type="slidenum">
              <a:rPr lang="en-GB" smtClean="0"/>
              <a:t>‹#›</a:t>
            </a:fld>
            <a:endParaRPr lang="en-GB"/>
          </a:p>
        </p:txBody>
      </p:sp>
    </p:spTree>
    <p:extLst>
      <p:ext uri="{BB962C8B-B14F-4D97-AF65-F5344CB8AC3E}">
        <p14:creationId xmlns:p14="http://schemas.microsoft.com/office/powerpoint/2010/main" val="1498179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John.Coggon@bristol.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qmul.ac.uk/law/media/law/docs/research/Judging-Values-Final-Report.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91D70-270B-76EE-D968-B2CFD0789369}"/>
              </a:ext>
            </a:extLst>
          </p:cNvPr>
          <p:cNvSpPr>
            <a:spLocks noGrp="1"/>
          </p:cNvSpPr>
          <p:nvPr>
            <p:ph type="ctrTitle"/>
          </p:nvPr>
        </p:nvSpPr>
        <p:spPr>
          <a:xfrm>
            <a:off x="375920" y="1397159"/>
            <a:ext cx="11358880" cy="1421923"/>
          </a:xfrm>
        </p:spPr>
        <p:txBody>
          <a:bodyPr>
            <a:noAutofit/>
          </a:bodyPr>
          <a:lstStyle/>
          <a:p>
            <a:r>
              <a:rPr lang="en-GB" sz="4800" b="1" dirty="0">
                <a:effectLst/>
                <a:latin typeface="Calibri body"/>
                <a:ea typeface="Aptos" panose="020B0004020202020204" pitchFamily="34" charset="0"/>
                <a:cs typeface="Times New Roman" panose="02020603050405020304" pitchFamily="18" charset="0"/>
              </a:rPr>
              <a:t>Is Mental Capacity Law </a:t>
            </a:r>
            <a:r>
              <a:rPr lang="en-GB" sz="4800" b="1" dirty="0" err="1">
                <a:effectLst/>
                <a:latin typeface="Calibri body"/>
                <a:ea typeface="Aptos" panose="020B0004020202020204" pitchFamily="34" charset="0"/>
                <a:cs typeface="Times New Roman" panose="02020603050405020304" pitchFamily="18" charset="0"/>
              </a:rPr>
              <a:t>Law</a:t>
            </a:r>
            <a:r>
              <a:rPr lang="en-GB" sz="4800" b="1" dirty="0">
                <a:effectLst/>
                <a:latin typeface="Calibri body"/>
                <a:ea typeface="Aptos" panose="020B0004020202020204" pitchFamily="34" charset="0"/>
                <a:cs typeface="Times New Roman" panose="02020603050405020304" pitchFamily="18" charset="0"/>
              </a:rPr>
              <a:t>?</a:t>
            </a:r>
            <a:endParaRPr lang="en-GB" sz="4800" dirty="0">
              <a:latin typeface="Calibri body"/>
            </a:endParaRPr>
          </a:p>
        </p:txBody>
      </p:sp>
      <p:sp>
        <p:nvSpPr>
          <p:cNvPr id="3" name="Subtitle 2">
            <a:extLst>
              <a:ext uri="{FF2B5EF4-FFF2-40B4-BE49-F238E27FC236}">
                <a16:creationId xmlns:a16="http://schemas.microsoft.com/office/drawing/2014/main" id="{F205CB87-17A7-AD00-86E5-A7423ADAD767}"/>
              </a:ext>
            </a:extLst>
          </p:cNvPr>
          <p:cNvSpPr>
            <a:spLocks noGrp="1"/>
          </p:cNvSpPr>
          <p:nvPr>
            <p:ph type="subTitle" idx="1"/>
          </p:nvPr>
        </p:nvSpPr>
        <p:spPr>
          <a:xfrm>
            <a:off x="1397000" y="3952240"/>
            <a:ext cx="9398000" cy="2420142"/>
          </a:xfrm>
        </p:spPr>
        <p:txBody>
          <a:bodyPr>
            <a:normAutofit/>
          </a:bodyPr>
          <a:lstStyle/>
          <a:p>
            <a:r>
              <a:rPr lang="en-GB" sz="3200" b="1" dirty="0">
                <a:hlinkClick r:id="rId2"/>
              </a:rPr>
              <a:t>John.Coggon@bristol.ac.uk</a:t>
            </a:r>
            <a:endParaRPr lang="en-GB" sz="3200" b="1" dirty="0"/>
          </a:p>
          <a:p>
            <a:r>
              <a:rPr lang="en-GB" b="1" dirty="0"/>
              <a:t>Centre for Health, Law, and Society, University of Bristol Law School, UK</a:t>
            </a:r>
          </a:p>
          <a:p>
            <a:endParaRPr lang="en-GB" sz="1100" dirty="0"/>
          </a:p>
          <a:p>
            <a:r>
              <a:rPr lang="en-GB" b="1" dirty="0"/>
              <a:t>Australian Centre for Health Law Research</a:t>
            </a:r>
            <a:endParaRPr lang="en-GB" sz="1100" dirty="0"/>
          </a:p>
          <a:p>
            <a:r>
              <a:rPr lang="en-GB" dirty="0"/>
              <a:t>Queensland University of Technology, 21</a:t>
            </a:r>
            <a:r>
              <a:rPr lang="en-GB" baseline="30000" dirty="0"/>
              <a:t>st</a:t>
            </a:r>
            <a:r>
              <a:rPr lang="en-GB" dirty="0"/>
              <a:t> November, 2024</a:t>
            </a:r>
          </a:p>
        </p:txBody>
      </p:sp>
      <p:pic>
        <p:nvPicPr>
          <p:cNvPr id="1026" name="Picture 2">
            <a:extLst>
              <a:ext uri="{FF2B5EF4-FFF2-40B4-BE49-F238E27FC236}">
                <a16:creationId xmlns:a16="http://schemas.microsoft.com/office/drawing/2014/main" id="{EEB42451-2E64-448B-BA81-78502F68F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5241"/>
            <a:ext cx="2153920" cy="622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90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527C5A-67CE-5A1D-5B41-304D04A2A3CE}"/>
              </a:ext>
            </a:extLst>
          </p:cNvPr>
          <p:cNvSpPr>
            <a:spLocks noGrp="1"/>
          </p:cNvSpPr>
          <p:nvPr>
            <p:ph idx="1"/>
          </p:nvPr>
        </p:nvSpPr>
        <p:spPr>
          <a:xfrm>
            <a:off x="838200" y="1825625"/>
            <a:ext cx="10515600" cy="1943735"/>
          </a:xfrm>
        </p:spPr>
        <p:txBody>
          <a:bodyPr>
            <a:normAutofit fontScale="92500" lnSpcReduction="10000"/>
          </a:bodyPr>
          <a:lstStyle/>
          <a:p>
            <a:pPr marL="0" indent="0" algn="ctr">
              <a:buNone/>
            </a:pPr>
            <a:r>
              <a:rPr lang="en-GB" sz="4800" b="1" dirty="0"/>
              <a:t>Part 2</a:t>
            </a:r>
          </a:p>
          <a:p>
            <a:pPr marL="0" indent="0" algn="ctr">
              <a:buNone/>
            </a:pPr>
            <a:r>
              <a:rPr lang="en-GB" sz="4800" b="1" dirty="0"/>
              <a:t>Brief Overview of Mental Capacity Law in England and Wales</a:t>
            </a:r>
          </a:p>
          <a:p>
            <a:pPr marL="0" indent="0" algn="ctr">
              <a:buNone/>
            </a:pPr>
            <a:endParaRPr lang="en-GB" sz="4800" b="1" dirty="0"/>
          </a:p>
        </p:txBody>
      </p:sp>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spTree>
    <p:extLst>
      <p:ext uri="{BB962C8B-B14F-4D97-AF65-F5344CB8AC3E}">
        <p14:creationId xmlns:p14="http://schemas.microsoft.com/office/powerpoint/2010/main" val="760675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8E39-771F-6BCC-67D0-EA7DDEBB7D03}"/>
              </a:ext>
            </a:extLst>
          </p:cNvPr>
          <p:cNvSpPr>
            <a:spLocks noGrp="1"/>
          </p:cNvSpPr>
          <p:nvPr>
            <p:ph type="title"/>
          </p:nvPr>
        </p:nvSpPr>
        <p:spPr/>
        <p:txBody>
          <a:bodyPr/>
          <a:lstStyle/>
          <a:p>
            <a:r>
              <a:rPr lang="en-GB" b="1" dirty="0"/>
              <a:t>The development of contemporary mental capacity law</a:t>
            </a:r>
          </a:p>
        </p:txBody>
      </p:sp>
      <p:sp>
        <p:nvSpPr>
          <p:cNvPr id="3" name="Content Placeholder 2">
            <a:extLst>
              <a:ext uri="{FF2B5EF4-FFF2-40B4-BE49-F238E27FC236}">
                <a16:creationId xmlns:a16="http://schemas.microsoft.com/office/drawing/2014/main" id="{F9527C5A-67CE-5A1D-5B41-304D04A2A3CE}"/>
              </a:ext>
            </a:extLst>
          </p:cNvPr>
          <p:cNvSpPr>
            <a:spLocks noGrp="1"/>
          </p:cNvSpPr>
          <p:nvPr>
            <p:ph idx="1"/>
          </p:nvPr>
        </p:nvSpPr>
        <p:spPr>
          <a:xfrm>
            <a:off x="838200" y="1825625"/>
            <a:ext cx="10515600" cy="4463415"/>
          </a:xfrm>
        </p:spPr>
        <p:txBody>
          <a:bodyPr>
            <a:normAutofit fontScale="92500" lnSpcReduction="10000"/>
          </a:bodyPr>
          <a:lstStyle/>
          <a:p>
            <a:r>
              <a:rPr lang="en-GB" sz="3200" dirty="0"/>
              <a:t>Historical origins in an ancient jurisdiction</a:t>
            </a:r>
          </a:p>
          <a:p>
            <a:r>
              <a:rPr lang="en-GB" sz="3200" dirty="0"/>
              <a:t>Contemporary mental capacity law is a product of common law and statutory developments across about 40 years</a:t>
            </a:r>
          </a:p>
          <a:p>
            <a:r>
              <a:rPr lang="en-GB" sz="3200" i="1" dirty="0" err="1"/>
              <a:t>Parens</a:t>
            </a:r>
            <a:r>
              <a:rPr lang="en-GB" sz="3200" i="1" dirty="0"/>
              <a:t> patriae</a:t>
            </a:r>
            <a:r>
              <a:rPr lang="en-GB" sz="3200" dirty="0"/>
              <a:t> jurisdiction replaced by statutory governance under Mental Health Acts 1959 and 1983</a:t>
            </a:r>
          </a:p>
          <a:p>
            <a:r>
              <a:rPr lang="en-GB" sz="3200" dirty="0"/>
              <a:t>‘Gap’ for health and welfare: addressed through common law developments starting with </a:t>
            </a:r>
            <a:r>
              <a:rPr lang="en-GB" sz="3200" i="1" dirty="0"/>
              <a:t>Re F (Mental Patient: Sterilisation)</a:t>
            </a:r>
            <a:r>
              <a:rPr lang="en-GB" sz="3200" dirty="0"/>
              <a:t> [1990] 2 AC 112</a:t>
            </a:r>
          </a:p>
          <a:p>
            <a:r>
              <a:rPr lang="en-GB" sz="3200" dirty="0"/>
              <a:t>These ran in parallel with developments leading to Mental Capacity Act 2005</a:t>
            </a:r>
          </a:p>
        </p:txBody>
      </p:sp>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spTree>
    <p:extLst>
      <p:ext uri="{BB962C8B-B14F-4D97-AF65-F5344CB8AC3E}">
        <p14:creationId xmlns:p14="http://schemas.microsoft.com/office/powerpoint/2010/main" val="66469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8E39-771F-6BCC-67D0-EA7DDEBB7D03}"/>
              </a:ext>
            </a:extLst>
          </p:cNvPr>
          <p:cNvSpPr>
            <a:spLocks noGrp="1"/>
          </p:cNvSpPr>
          <p:nvPr>
            <p:ph type="title"/>
          </p:nvPr>
        </p:nvSpPr>
        <p:spPr/>
        <p:txBody>
          <a:bodyPr/>
          <a:lstStyle/>
          <a:p>
            <a:r>
              <a:rPr lang="en-GB" b="1" dirty="0"/>
              <a:t>The Mental Capacity Act 2005</a:t>
            </a:r>
          </a:p>
        </p:txBody>
      </p:sp>
      <p:sp>
        <p:nvSpPr>
          <p:cNvPr id="3" name="Content Placeholder 2">
            <a:extLst>
              <a:ext uri="{FF2B5EF4-FFF2-40B4-BE49-F238E27FC236}">
                <a16:creationId xmlns:a16="http://schemas.microsoft.com/office/drawing/2014/main" id="{F9527C5A-67CE-5A1D-5B41-304D04A2A3CE}"/>
              </a:ext>
            </a:extLst>
          </p:cNvPr>
          <p:cNvSpPr>
            <a:spLocks noGrp="1"/>
          </p:cNvSpPr>
          <p:nvPr>
            <p:ph idx="1"/>
          </p:nvPr>
        </p:nvSpPr>
        <p:spPr>
          <a:xfrm>
            <a:off x="838200" y="1493520"/>
            <a:ext cx="10515600" cy="4714239"/>
          </a:xfrm>
        </p:spPr>
        <p:txBody>
          <a:bodyPr>
            <a:normAutofit lnSpcReduction="10000"/>
          </a:bodyPr>
          <a:lstStyle/>
          <a:p>
            <a:r>
              <a:rPr lang="en-GB" sz="3200" dirty="0"/>
              <a:t>Principles-based legislation: s. 1</a:t>
            </a:r>
          </a:p>
          <a:p>
            <a:r>
              <a:rPr lang="en-GB" sz="3200" dirty="0"/>
              <a:t>Functional and diagnostic tests for (in)capacity: ss. 3 and 2:</a:t>
            </a:r>
          </a:p>
          <a:p>
            <a:pPr lvl="1"/>
            <a:r>
              <a:rPr lang="en-GB" sz="2800" dirty="0"/>
              <a:t>Can person understand, retain, and use/weigh information, and communicate decision?</a:t>
            </a:r>
          </a:p>
          <a:p>
            <a:pPr lvl="1"/>
            <a:r>
              <a:rPr lang="en-GB" sz="2800" dirty="0"/>
              <a:t>If not, is this “because of an impairment of, or a disturbance in the functioning of, the mind or brain”?</a:t>
            </a:r>
          </a:p>
          <a:p>
            <a:endParaRPr lang="en-GB" sz="1200" dirty="0"/>
          </a:p>
          <a:p>
            <a:r>
              <a:rPr lang="en-GB" sz="3200" dirty="0"/>
              <a:t>In l</a:t>
            </a:r>
            <a:r>
              <a:rPr lang="en-GB" sz="3200" dirty="0">
                <a:latin typeface="Calibri (body)"/>
              </a:rPr>
              <a:t>ine with the sort of analysis advanced in this paper, see:</a:t>
            </a:r>
          </a:p>
          <a:p>
            <a:pPr lvl="1"/>
            <a:r>
              <a:rPr lang="en-GB" dirty="0" err="1">
                <a:effectLst/>
                <a:latin typeface="Calibri (body)"/>
                <a:ea typeface="Calibri" panose="020F0502020204030204" pitchFamily="34" charset="0"/>
                <a:cs typeface="Times New Roman" panose="02020603050405020304" pitchFamily="18" charset="0"/>
              </a:rPr>
              <a:t>Binesh</a:t>
            </a:r>
            <a:r>
              <a:rPr lang="en-GB" dirty="0">
                <a:effectLst/>
                <a:latin typeface="Calibri (body)"/>
                <a:ea typeface="Calibri" panose="020F0502020204030204" pitchFamily="34" charset="0"/>
                <a:cs typeface="Times New Roman" panose="02020603050405020304" pitchFamily="18" charset="0"/>
              </a:rPr>
              <a:t> Hass, ‘Reasonableness in Capacity Law,’ (2023) </a:t>
            </a:r>
            <a:r>
              <a:rPr lang="en-GB" i="1" dirty="0">
                <a:effectLst/>
                <a:latin typeface="Calibri (body)"/>
                <a:ea typeface="Calibri" panose="020F0502020204030204" pitchFamily="34" charset="0"/>
                <a:cs typeface="Times New Roman" panose="02020603050405020304" pitchFamily="18" charset="0"/>
              </a:rPr>
              <a:t>Modern Law Review</a:t>
            </a:r>
            <a:r>
              <a:rPr lang="en-GB" dirty="0">
                <a:effectLst/>
                <a:latin typeface="Calibri (body)"/>
                <a:ea typeface="Calibri" panose="020F0502020204030204" pitchFamily="34" charset="0"/>
                <a:cs typeface="Times New Roman" panose="02020603050405020304" pitchFamily="18" charset="0"/>
              </a:rPr>
              <a:t> 86:6, 1447-1471;</a:t>
            </a:r>
          </a:p>
          <a:p>
            <a:pPr lvl="1"/>
            <a:r>
              <a:rPr lang="en-GB" dirty="0" err="1">
                <a:effectLst/>
                <a:latin typeface="Calibri (body)"/>
                <a:ea typeface="Calibri" panose="020F0502020204030204" pitchFamily="34" charset="0"/>
                <a:cs typeface="Times New Roman" panose="02020603050405020304" pitchFamily="18" charset="0"/>
              </a:rPr>
              <a:t>Binesh</a:t>
            </a:r>
            <a:r>
              <a:rPr lang="en-GB" dirty="0">
                <a:effectLst/>
                <a:latin typeface="Calibri (body)"/>
                <a:ea typeface="Calibri" panose="020F0502020204030204" pitchFamily="34" charset="0"/>
                <a:cs typeface="Times New Roman" panose="02020603050405020304" pitchFamily="18" charset="0"/>
              </a:rPr>
              <a:t> Hass, ‘The Values and Rules of Capacity Assessments,’ (2022) </a:t>
            </a:r>
            <a:r>
              <a:rPr lang="en-GB" i="1" dirty="0">
                <a:effectLst/>
                <a:latin typeface="Calibri (body)"/>
                <a:ea typeface="Calibri" panose="020F0502020204030204" pitchFamily="34" charset="0"/>
                <a:cs typeface="Times New Roman" panose="02020603050405020304" pitchFamily="18" charset="0"/>
              </a:rPr>
              <a:t>Journal of Medical Ethics</a:t>
            </a:r>
            <a:r>
              <a:rPr lang="en-GB" dirty="0">
                <a:effectLst/>
                <a:latin typeface="Calibri (body)"/>
                <a:ea typeface="Calibri" panose="020F0502020204030204" pitchFamily="34" charset="0"/>
                <a:cs typeface="Times New Roman" panose="02020603050405020304" pitchFamily="18" charset="0"/>
              </a:rPr>
              <a:t> 48, 816-820</a:t>
            </a:r>
            <a:endParaRPr lang="en-GB" dirty="0">
              <a:latin typeface="Calibri (body)"/>
            </a:endParaRPr>
          </a:p>
        </p:txBody>
      </p:sp>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spTree>
    <p:extLst>
      <p:ext uri="{BB962C8B-B14F-4D97-AF65-F5344CB8AC3E}">
        <p14:creationId xmlns:p14="http://schemas.microsoft.com/office/powerpoint/2010/main" val="1624889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8E39-771F-6BCC-67D0-EA7DDEBB7D03}"/>
              </a:ext>
            </a:extLst>
          </p:cNvPr>
          <p:cNvSpPr>
            <a:spLocks noGrp="1"/>
          </p:cNvSpPr>
          <p:nvPr>
            <p:ph type="title"/>
          </p:nvPr>
        </p:nvSpPr>
        <p:spPr>
          <a:xfrm>
            <a:off x="838200" y="101918"/>
            <a:ext cx="10515600" cy="1325563"/>
          </a:xfrm>
        </p:spPr>
        <p:txBody>
          <a:bodyPr/>
          <a:lstStyle/>
          <a:p>
            <a:r>
              <a:rPr lang="en-GB" b="1" dirty="0"/>
              <a:t>The Mental Capacity Act 2005</a:t>
            </a:r>
          </a:p>
        </p:txBody>
      </p:sp>
      <p:sp>
        <p:nvSpPr>
          <p:cNvPr id="3" name="Content Placeholder 2">
            <a:extLst>
              <a:ext uri="{FF2B5EF4-FFF2-40B4-BE49-F238E27FC236}">
                <a16:creationId xmlns:a16="http://schemas.microsoft.com/office/drawing/2014/main" id="{F9527C5A-67CE-5A1D-5B41-304D04A2A3CE}"/>
              </a:ext>
            </a:extLst>
          </p:cNvPr>
          <p:cNvSpPr>
            <a:spLocks noGrp="1"/>
          </p:cNvSpPr>
          <p:nvPr>
            <p:ph idx="1"/>
          </p:nvPr>
        </p:nvSpPr>
        <p:spPr>
          <a:xfrm>
            <a:off x="838200" y="1427481"/>
            <a:ext cx="10515600" cy="4963476"/>
          </a:xfrm>
        </p:spPr>
        <p:txBody>
          <a:bodyPr>
            <a:normAutofit/>
          </a:bodyPr>
          <a:lstStyle/>
          <a:p>
            <a:r>
              <a:rPr lang="en-GB" sz="3200" dirty="0"/>
              <a:t>Where a person is deemed to lack capacity, decisions are bound up in the best interests standard: s. 4:</a:t>
            </a:r>
          </a:p>
          <a:p>
            <a:pPr lvl="1">
              <a:lnSpc>
                <a:spcPct val="100000"/>
              </a:lnSpc>
              <a:spcBef>
                <a:spcPts val="0"/>
              </a:spcBef>
            </a:pPr>
            <a:r>
              <a:rPr lang="en-GB" sz="2800" dirty="0">
                <a:effectLst/>
                <a:latin typeface="Calibri (body)"/>
                <a:ea typeface="Calibri" panose="020F0502020204030204" pitchFamily="34" charset="0"/>
                <a:cs typeface="Times New Roman" panose="02020603050405020304" pitchFamily="18" charset="0"/>
              </a:rPr>
              <a:t>A non-exhaustive, non-ordinally-ranked ‘checklist’ of factors that D should take into account when determining P’s best interests.</a:t>
            </a:r>
          </a:p>
          <a:p>
            <a:pPr lvl="1">
              <a:lnSpc>
                <a:spcPct val="100000"/>
              </a:lnSpc>
              <a:spcBef>
                <a:spcPts val="0"/>
              </a:spcBef>
            </a:pPr>
            <a:endParaRPr lang="en-GB" sz="600" dirty="0">
              <a:effectLst/>
              <a:latin typeface="Calibri (body)"/>
              <a:ea typeface="Calibri" panose="020F0502020204030204" pitchFamily="34" charset="0"/>
              <a:cs typeface="Times New Roman" panose="02020603050405020304" pitchFamily="18" charset="0"/>
            </a:endParaRPr>
          </a:p>
          <a:p>
            <a:pPr lvl="1">
              <a:lnSpc>
                <a:spcPct val="100000"/>
              </a:lnSpc>
              <a:spcBef>
                <a:spcPts val="0"/>
              </a:spcBef>
            </a:pPr>
            <a:r>
              <a:rPr lang="en-GB" sz="2800" dirty="0">
                <a:effectLst/>
                <a:latin typeface="Calibri (body)"/>
                <a:ea typeface="Calibri" panose="020F0502020204030204" pitchFamily="34" charset="0"/>
                <a:cs typeface="Times New Roman" panose="02020603050405020304" pitchFamily="18" charset="0"/>
              </a:rPr>
              <a:t>These include P’s wishes and feelings, and beliefs and values.</a:t>
            </a:r>
          </a:p>
          <a:p>
            <a:pPr lvl="1">
              <a:lnSpc>
                <a:spcPct val="100000"/>
              </a:lnSpc>
              <a:spcBef>
                <a:spcPts val="0"/>
              </a:spcBef>
            </a:pPr>
            <a:endParaRPr lang="en-GB" sz="600" dirty="0">
              <a:effectLst/>
              <a:latin typeface="Calibri (body)"/>
              <a:ea typeface="Calibri" panose="020F0502020204030204" pitchFamily="34" charset="0"/>
              <a:cs typeface="Times New Roman" panose="02020603050405020304" pitchFamily="18" charset="0"/>
            </a:endParaRPr>
          </a:p>
          <a:p>
            <a:pPr lvl="1">
              <a:lnSpc>
                <a:spcPct val="100000"/>
              </a:lnSpc>
              <a:spcBef>
                <a:spcPts val="0"/>
              </a:spcBef>
            </a:pPr>
            <a:r>
              <a:rPr lang="en-GB" sz="2800" dirty="0">
                <a:effectLst/>
                <a:latin typeface="Calibri (body)"/>
                <a:ea typeface="Calibri" panose="020F0502020204030204" pitchFamily="34" charset="0"/>
                <a:cs typeface="Times New Roman" panose="02020603050405020304" pitchFamily="18" charset="0"/>
              </a:rPr>
              <a:t>But it is not about seeking to find and honour the decision that P would make, even should that be perfectly discernible.</a:t>
            </a:r>
          </a:p>
          <a:p>
            <a:pPr lvl="1">
              <a:lnSpc>
                <a:spcPct val="100000"/>
              </a:lnSpc>
              <a:spcBef>
                <a:spcPts val="0"/>
              </a:spcBef>
            </a:pPr>
            <a:endParaRPr lang="en-GB" sz="600" dirty="0">
              <a:effectLst/>
              <a:latin typeface="Calibri (body)"/>
              <a:ea typeface="Calibri" panose="020F0502020204030204" pitchFamily="34" charset="0"/>
              <a:cs typeface="Times New Roman" panose="02020603050405020304" pitchFamily="18" charset="0"/>
            </a:endParaRPr>
          </a:p>
          <a:p>
            <a:pPr lvl="1">
              <a:lnSpc>
                <a:spcPct val="100000"/>
              </a:lnSpc>
              <a:spcBef>
                <a:spcPts val="0"/>
              </a:spcBef>
            </a:pPr>
            <a:r>
              <a:rPr lang="en-GB" sz="2800" dirty="0">
                <a:effectLst/>
                <a:latin typeface="Calibri (body)"/>
                <a:ea typeface="Calibri" panose="020F0502020204030204" pitchFamily="34" charset="0"/>
                <a:cs typeface="Times New Roman" panose="02020603050405020304" pitchFamily="18" charset="0"/>
              </a:rPr>
              <a:t>D must “consider all the relevant circumstances”, which include both circumstances “of which [D] is aware” and those “which it would be reasonable to regard as relevant.”</a:t>
            </a:r>
          </a:p>
          <a:p>
            <a:endParaRPr lang="en-GB" sz="3200" dirty="0"/>
          </a:p>
        </p:txBody>
      </p:sp>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spTree>
    <p:extLst>
      <p:ext uri="{BB962C8B-B14F-4D97-AF65-F5344CB8AC3E}">
        <p14:creationId xmlns:p14="http://schemas.microsoft.com/office/powerpoint/2010/main" val="3271709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527C5A-67CE-5A1D-5B41-304D04A2A3CE}"/>
              </a:ext>
            </a:extLst>
          </p:cNvPr>
          <p:cNvSpPr>
            <a:spLocks noGrp="1"/>
          </p:cNvSpPr>
          <p:nvPr>
            <p:ph idx="1"/>
          </p:nvPr>
        </p:nvSpPr>
        <p:spPr>
          <a:xfrm>
            <a:off x="838200" y="1825625"/>
            <a:ext cx="10515600" cy="1943735"/>
          </a:xfrm>
        </p:spPr>
        <p:txBody>
          <a:bodyPr>
            <a:normAutofit fontScale="92500" lnSpcReduction="10000"/>
          </a:bodyPr>
          <a:lstStyle/>
          <a:p>
            <a:pPr marL="0" indent="0" algn="ctr">
              <a:buNone/>
            </a:pPr>
            <a:r>
              <a:rPr lang="en-GB" sz="4800" b="1" dirty="0"/>
              <a:t>Part 3</a:t>
            </a:r>
          </a:p>
          <a:p>
            <a:pPr marL="0" indent="0" algn="ctr">
              <a:buNone/>
            </a:pPr>
            <a:r>
              <a:rPr lang="en-GB" sz="4800" b="1" dirty="0"/>
              <a:t>The Ideas of Law, Legal Adjudication, and Judicial Discretion</a:t>
            </a:r>
          </a:p>
          <a:p>
            <a:pPr marL="0" indent="0" algn="ctr">
              <a:buNone/>
            </a:pPr>
            <a:endParaRPr lang="en-GB" sz="4800" b="1" dirty="0"/>
          </a:p>
        </p:txBody>
      </p:sp>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spTree>
    <p:extLst>
      <p:ext uri="{BB962C8B-B14F-4D97-AF65-F5344CB8AC3E}">
        <p14:creationId xmlns:p14="http://schemas.microsoft.com/office/powerpoint/2010/main" val="224637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8E39-771F-6BCC-67D0-EA7DDEBB7D03}"/>
              </a:ext>
            </a:extLst>
          </p:cNvPr>
          <p:cNvSpPr>
            <a:spLocks noGrp="1"/>
          </p:cNvSpPr>
          <p:nvPr>
            <p:ph type="title"/>
          </p:nvPr>
        </p:nvSpPr>
        <p:spPr/>
        <p:txBody>
          <a:bodyPr/>
          <a:lstStyle/>
          <a:p>
            <a:r>
              <a:rPr lang="en-GB" b="1" dirty="0"/>
              <a:t>A minimal characterisation of </a:t>
            </a:r>
            <a:r>
              <a:rPr lang="en-GB" b="1" i="1" dirty="0"/>
              <a:t>law</a:t>
            </a:r>
            <a:r>
              <a:rPr lang="en-GB" b="1" dirty="0"/>
              <a:t> to aid analysis</a:t>
            </a:r>
          </a:p>
        </p:txBody>
      </p:sp>
      <p:sp>
        <p:nvSpPr>
          <p:cNvPr id="3" name="Content Placeholder 2">
            <a:extLst>
              <a:ext uri="{FF2B5EF4-FFF2-40B4-BE49-F238E27FC236}">
                <a16:creationId xmlns:a16="http://schemas.microsoft.com/office/drawing/2014/main" id="{F9527C5A-67CE-5A1D-5B41-304D04A2A3CE}"/>
              </a:ext>
            </a:extLst>
          </p:cNvPr>
          <p:cNvSpPr>
            <a:spLocks noGrp="1"/>
          </p:cNvSpPr>
          <p:nvPr>
            <p:ph idx="1"/>
          </p:nvPr>
        </p:nvSpPr>
        <p:spPr>
          <a:xfrm>
            <a:off x="838200" y="1825625"/>
            <a:ext cx="10515600" cy="4290695"/>
          </a:xfrm>
        </p:spPr>
        <p:txBody>
          <a:bodyPr>
            <a:normAutofit/>
          </a:bodyPr>
          <a:lstStyle/>
          <a:p>
            <a:r>
              <a:rPr lang="en-GB" sz="3200" dirty="0"/>
              <a:t>Consider Joseph Raz’s approach to providing a narrow/ formalist account of the rule of law:</a:t>
            </a:r>
          </a:p>
          <a:p>
            <a:pPr lvl="1"/>
            <a:r>
              <a:rPr lang="en-GB" sz="2800" dirty="0"/>
              <a:t>“[I]n the final analysis, the doctrine rests on its basic idea that the law should be capable of providing effective guidance.”</a:t>
            </a:r>
          </a:p>
          <a:p>
            <a:pPr lvl="1"/>
            <a:r>
              <a:rPr lang="en-GB" sz="2800" dirty="0"/>
              <a:t>“[I]f the law is to be obeyed </a:t>
            </a:r>
            <a:r>
              <a:rPr lang="en-GB" sz="2800" i="1" dirty="0"/>
              <a:t>it must be capable of guiding the behaviour of its subjects</a:t>
            </a:r>
            <a:r>
              <a:rPr lang="en-GB" sz="2800" dirty="0"/>
              <a:t>. It must be such that they can find out what it is and act on it.”</a:t>
            </a:r>
          </a:p>
          <a:p>
            <a:endParaRPr lang="en-GB" sz="1200" dirty="0"/>
          </a:p>
          <a:p>
            <a:r>
              <a:rPr lang="en-GB" sz="2400" dirty="0"/>
              <a:t>Joseph Raz, ‘The Rule of Law and its Virtue,’ in </a:t>
            </a:r>
            <a:r>
              <a:rPr lang="en-GB" sz="2400" i="1" dirty="0"/>
              <a:t>The Authority of Law: Essays on law and morality</a:t>
            </a:r>
            <a:r>
              <a:rPr lang="en-GB" sz="2400" dirty="0"/>
              <a:t>, (Clarendon Press, 1979), pp. 218 and 214 (emphasis in original)</a:t>
            </a:r>
          </a:p>
        </p:txBody>
      </p:sp>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spTree>
    <p:extLst>
      <p:ext uri="{BB962C8B-B14F-4D97-AF65-F5344CB8AC3E}">
        <p14:creationId xmlns:p14="http://schemas.microsoft.com/office/powerpoint/2010/main" val="417075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8E39-771F-6BCC-67D0-EA7DDEBB7D03}"/>
              </a:ext>
            </a:extLst>
          </p:cNvPr>
          <p:cNvSpPr>
            <a:spLocks noGrp="1"/>
          </p:cNvSpPr>
          <p:nvPr>
            <p:ph type="title"/>
          </p:nvPr>
        </p:nvSpPr>
        <p:spPr/>
        <p:txBody>
          <a:bodyPr/>
          <a:lstStyle/>
          <a:p>
            <a:r>
              <a:rPr lang="en-GB" b="1" dirty="0"/>
              <a:t>Common law judging: applying and making law</a:t>
            </a:r>
          </a:p>
        </p:txBody>
      </p:sp>
      <p:sp>
        <p:nvSpPr>
          <p:cNvPr id="3" name="Content Placeholder 2">
            <a:extLst>
              <a:ext uri="{FF2B5EF4-FFF2-40B4-BE49-F238E27FC236}">
                <a16:creationId xmlns:a16="http://schemas.microsoft.com/office/drawing/2014/main" id="{F9527C5A-67CE-5A1D-5B41-304D04A2A3CE}"/>
              </a:ext>
            </a:extLst>
          </p:cNvPr>
          <p:cNvSpPr>
            <a:spLocks noGrp="1"/>
          </p:cNvSpPr>
          <p:nvPr>
            <p:ph idx="1"/>
          </p:nvPr>
        </p:nvSpPr>
        <p:spPr>
          <a:xfrm>
            <a:off x="838200" y="1452881"/>
            <a:ext cx="10515600" cy="4663440"/>
          </a:xfrm>
        </p:spPr>
        <p:txBody>
          <a:bodyPr>
            <a:normAutofit/>
          </a:bodyPr>
          <a:lstStyle/>
          <a:p>
            <a:r>
              <a:rPr lang="en-GB" sz="3200" dirty="0"/>
              <a:t>Judges’ role allows for </a:t>
            </a:r>
            <a:r>
              <a:rPr lang="en-GB" sz="3200"/>
              <a:t>judicial law-making function</a:t>
            </a:r>
            <a:r>
              <a:rPr lang="en-GB" sz="3200" dirty="0"/>
              <a:t>:</a:t>
            </a:r>
          </a:p>
          <a:p>
            <a:pPr lvl="1"/>
            <a:r>
              <a:rPr lang="en-GB" sz="2800" dirty="0"/>
              <a:t>Vagueness/open-texture in language: HLA Hart, </a:t>
            </a:r>
            <a:r>
              <a:rPr lang="en-GB" sz="2800" i="1" dirty="0"/>
              <a:t>The Concept of Law, 2</a:t>
            </a:r>
            <a:r>
              <a:rPr lang="en-GB" sz="2800" i="1" baseline="30000" dirty="0"/>
              <a:t>nd</a:t>
            </a:r>
            <a:r>
              <a:rPr lang="en-GB" sz="2800" i="1" dirty="0"/>
              <a:t> </a:t>
            </a:r>
            <a:r>
              <a:rPr lang="en-GB" sz="2800" i="1" dirty="0" err="1"/>
              <a:t>edn</a:t>
            </a:r>
            <a:r>
              <a:rPr lang="en-GB" sz="2800" dirty="0"/>
              <a:t>, (Oxford University Press, 1994);</a:t>
            </a:r>
          </a:p>
          <a:p>
            <a:pPr lvl="1"/>
            <a:r>
              <a:rPr lang="en-GB" sz="2800" dirty="0"/>
              <a:t>Changed situations, such as:</a:t>
            </a:r>
          </a:p>
          <a:p>
            <a:pPr lvl="2"/>
            <a:r>
              <a:rPr lang="en-GB" sz="2400" dirty="0"/>
              <a:t>New technologies or techniques: </a:t>
            </a:r>
            <a:r>
              <a:rPr lang="en-GB" sz="2400" i="1" dirty="0"/>
              <a:t>R (</a:t>
            </a:r>
            <a:r>
              <a:rPr lang="en-GB" sz="2400" i="1" dirty="0" err="1"/>
              <a:t>Quintavalle</a:t>
            </a:r>
            <a:r>
              <a:rPr lang="en-GB" sz="2400" i="1" dirty="0"/>
              <a:t>) v Secretary of State for Health</a:t>
            </a:r>
            <a:r>
              <a:rPr lang="en-GB" sz="2400" dirty="0"/>
              <a:t> [2003] UKHL 13;</a:t>
            </a:r>
          </a:p>
          <a:p>
            <a:pPr lvl="2"/>
            <a:r>
              <a:rPr lang="en-GB" sz="2400" dirty="0"/>
              <a:t>Erasure of anachronistic common law fictions:</a:t>
            </a:r>
            <a:r>
              <a:rPr lang="en-GB" sz="2400" i="1" dirty="0"/>
              <a:t> R v R</a:t>
            </a:r>
            <a:r>
              <a:rPr lang="en-GB" sz="2400" dirty="0"/>
              <a:t> [1991] UKHL 12;</a:t>
            </a:r>
          </a:p>
          <a:p>
            <a:pPr lvl="2"/>
            <a:r>
              <a:rPr lang="en-GB" sz="2400" dirty="0"/>
              <a:t>Change in the collective gravity of aggregated individual legal norms: </a:t>
            </a:r>
            <a:r>
              <a:rPr lang="en-GB" sz="2400" i="1" dirty="0"/>
              <a:t>Donoghue v Stevenson</a:t>
            </a:r>
            <a:r>
              <a:rPr lang="en-GB" sz="2400" dirty="0"/>
              <a:t> [1932] AC 562.</a:t>
            </a:r>
            <a:endParaRPr lang="en-GB" sz="2800" dirty="0"/>
          </a:p>
          <a:p>
            <a:pPr lvl="1"/>
            <a:r>
              <a:rPr lang="en-GB" sz="2800" dirty="0"/>
              <a:t>‘Boundary problems’ on e.g. ‘legal’ </a:t>
            </a:r>
            <a:r>
              <a:rPr lang="en-GB" sz="2800" i="1" dirty="0"/>
              <a:t>versus</a:t>
            </a:r>
            <a:r>
              <a:rPr lang="en-GB" sz="2800" dirty="0"/>
              <a:t> ‘political’.</a:t>
            </a:r>
          </a:p>
          <a:p>
            <a:r>
              <a:rPr lang="en-GB" sz="3200" dirty="0"/>
              <a:t>All well recognised, and subject to varying frames of analysis</a:t>
            </a:r>
          </a:p>
        </p:txBody>
      </p:sp>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spTree>
    <p:extLst>
      <p:ext uri="{BB962C8B-B14F-4D97-AF65-F5344CB8AC3E}">
        <p14:creationId xmlns:p14="http://schemas.microsoft.com/office/powerpoint/2010/main" val="50655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527C5A-67CE-5A1D-5B41-304D04A2A3CE}"/>
              </a:ext>
            </a:extLst>
          </p:cNvPr>
          <p:cNvSpPr>
            <a:spLocks noGrp="1"/>
          </p:cNvSpPr>
          <p:nvPr>
            <p:ph idx="1"/>
          </p:nvPr>
        </p:nvSpPr>
        <p:spPr>
          <a:xfrm>
            <a:off x="838200" y="1825625"/>
            <a:ext cx="10515600" cy="1943735"/>
          </a:xfrm>
        </p:spPr>
        <p:txBody>
          <a:bodyPr>
            <a:normAutofit fontScale="92500" lnSpcReduction="10000"/>
          </a:bodyPr>
          <a:lstStyle/>
          <a:p>
            <a:pPr marL="0" indent="0" algn="ctr">
              <a:buNone/>
            </a:pPr>
            <a:r>
              <a:rPr lang="en-GB" sz="4800" b="1" dirty="0"/>
              <a:t>Part 4</a:t>
            </a:r>
          </a:p>
          <a:p>
            <a:pPr marL="0" indent="0" algn="ctr">
              <a:buNone/>
            </a:pPr>
            <a:r>
              <a:rPr lang="en-GB" sz="4800" b="1" dirty="0"/>
              <a:t>Adjudication, Judicial Discretion, and the Court of Protection: Three Warning Bells…</a:t>
            </a:r>
          </a:p>
          <a:p>
            <a:pPr marL="0" indent="0" algn="ctr">
              <a:buNone/>
            </a:pPr>
            <a:endParaRPr lang="en-GB" sz="4800" b="1" dirty="0"/>
          </a:p>
          <a:p>
            <a:pPr marL="0" indent="0" algn="ctr">
              <a:buNone/>
            </a:pPr>
            <a:endParaRPr lang="en-GB" sz="4800" b="1" dirty="0"/>
          </a:p>
        </p:txBody>
      </p:sp>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spTree>
    <p:extLst>
      <p:ext uri="{BB962C8B-B14F-4D97-AF65-F5344CB8AC3E}">
        <p14:creationId xmlns:p14="http://schemas.microsoft.com/office/powerpoint/2010/main" val="790686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8E39-771F-6BCC-67D0-EA7DDEBB7D03}"/>
              </a:ext>
            </a:extLst>
          </p:cNvPr>
          <p:cNvSpPr>
            <a:spLocks noGrp="1"/>
          </p:cNvSpPr>
          <p:nvPr>
            <p:ph type="title"/>
          </p:nvPr>
        </p:nvSpPr>
        <p:spPr>
          <a:xfrm>
            <a:off x="838200" y="101918"/>
            <a:ext cx="10515600" cy="1325563"/>
          </a:xfrm>
        </p:spPr>
        <p:txBody>
          <a:bodyPr/>
          <a:lstStyle/>
          <a:p>
            <a:r>
              <a:rPr lang="en-GB" b="1" dirty="0"/>
              <a:t>A warning bell from legal theory</a:t>
            </a:r>
          </a:p>
        </p:txBody>
      </p:sp>
      <p:sp>
        <p:nvSpPr>
          <p:cNvPr id="3" name="Content Placeholder 2">
            <a:extLst>
              <a:ext uri="{FF2B5EF4-FFF2-40B4-BE49-F238E27FC236}">
                <a16:creationId xmlns:a16="http://schemas.microsoft.com/office/drawing/2014/main" id="{F9527C5A-67CE-5A1D-5B41-304D04A2A3CE}"/>
              </a:ext>
            </a:extLst>
          </p:cNvPr>
          <p:cNvSpPr>
            <a:spLocks noGrp="1"/>
          </p:cNvSpPr>
          <p:nvPr>
            <p:ph idx="1"/>
          </p:nvPr>
        </p:nvSpPr>
        <p:spPr>
          <a:xfrm>
            <a:off x="838200" y="1412241"/>
            <a:ext cx="10515600" cy="4500880"/>
          </a:xfrm>
        </p:spPr>
        <p:txBody>
          <a:bodyPr>
            <a:noAutofit/>
          </a:bodyPr>
          <a:lstStyle/>
          <a:p>
            <a:pPr marL="0" indent="0">
              <a:buNone/>
            </a:pPr>
            <a:r>
              <a:rPr lang="en-GB" sz="3000" dirty="0">
                <a:effectLst/>
                <a:latin typeface="Calibri (body)"/>
                <a:ea typeface="Calibri" panose="020F0502020204030204" pitchFamily="34" charset="0"/>
                <a:cs typeface="Times New Roman" panose="02020603050405020304" pitchFamily="18" charset="0"/>
              </a:rPr>
              <a:t>“Consider a normative system containing only rules instituting tribunals and regulating their operation. When a dispute is referred to a tribunal it will authoritatively be settled by its decision, for the system includes a rule to that effect. It contains a rule making it obligatory to observe the decisions of the courts and providing for their enforcement by a police force created for this purpose only. In such a system the courts can settle any dispute in any way they like. There are no legislated, customary, or any other standards which they have to apply. Nor do they have to follow their own precedents.”</a:t>
            </a:r>
          </a:p>
          <a:p>
            <a:pPr marL="0" indent="0">
              <a:buNone/>
            </a:pPr>
            <a:r>
              <a:rPr lang="en-GB" sz="2400" dirty="0">
                <a:latin typeface="Calibri (body)"/>
                <a:ea typeface="Calibri" panose="020F0502020204030204" pitchFamily="34" charset="0"/>
                <a:cs typeface="Times New Roman" panose="02020603050405020304" pitchFamily="18" charset="0"/>
              </a:rPr>
              <a:t>Joseph Raz, ‘The Institutional Nature of Law,’ in </a:t>
            </a:r>
            <a:r>
              <a:rPr lang="en-GB" sz="2400" i="1" dirty="0">
                <a:latin typeface="Calibri (body)"/>
                <a:ea typeface="Calibri" panose="020F0502020204030204" pitchFamily="34" charset="0"/>
                <a:cs typeface="Times New Roman" panose="02020603050405020304" pitchFamily="18" charset="0"/>
              </a:rPr>
              <a:t>The Authority of Law</a:t>
            </a:r>
            <a:r>
              <a:rPr lang="en-GB" sz="2400" dirty="0">
                <a:latin typeface="Calibri (body)"/>
                <a:ea typeface="Calibri" panose="020F0502020204030204" pitchFamily="34" charset="0"/>
                <a:cs typeface="Times New Roman" panose="02020603050405020304" pitchFamily="18" charset="0"/>
              </a:rPr>
              <a:t>, pp. 111-112</a:t>
            </a:r>
            <a:endParaRPr lang="en-GB" sz="2400" dirty="0">
              <a:latin typeface="Calibri (body)"/>
            </a:endParaRPr>
          </a:p>
        </p:txBody>
      </p:sp>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spTree>
    <p:extLst>
      <p:ext uri="{BB962C8B-B14F-4D97-AF65-F5344CB8AC3E}">
        <p14:creationId xmlns:p14="http://schemas.microsoft.com/office/powerpoint/2010/main" val="211254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8E39-771F-6BCC-67D0-EA7DDEBB7D03}"/>
              </a:ext>
            </a:extLst>
          </p:cNvPr>
          <p:cNvSpPr>
            <a:spLocks noGrp="1"/>
          </p:cNvSpPr>
          <p:nvPr>
            <p:ph type="title"/>
          </p:nvPr>
        </p:nvSpPr>
        <p:spPr>
          <a:xfrm>
            <a:off x="838200" y="20480"/>
            <a:ext cx="10515600" cy="1325563"/>
          </a:xfrm>
        </p:spPr>
        <p:txBody>
          <a:bodyPr/>
          <a:lstStyle/>
          <a:p>
            <a:r>
              <a:rPr lang="en-GB" b="1" dirty="0"/>
              <a:t>A warning bell from legal theory (cont.)</a:t>
            </a:r>
          </a:p>
        </p:txBody>
      </p:sp>
      <p:sp>
        <p:nvSpPr>
          <p:cNvPr id="3" name="Content Placeholder 2">
            <a:extLst>
              <a:ext uri="{FF2B5EF4-FFF2-40B4-BE49-F238E27FC236}">
                <a16:creationId xmlns:a16="http://schemas.microsoft.com/office/drawing/2014/main" id="{F9527C5A-67CE-5A1D-5B41-304D04A2A3CE}"/>
              </a:ext>
            </a:extLst>
          </p:cNvPr>
          <p:cNvSpPr>
            <a:spLocks noGrp="1"/>
          </p:cNvSpPr>
          <p:nvPr>
            <p:ph idx="1"/>
          </p:nvPr>
        </p:nvSpPr>
        <p:spPr>
          <a:xfrm>
            <a:off x="838200" y="1346043"/>
            <a:ext cx="10515600" cy="4632960"/>
          </a:xfrm>
        </p:spPr>
        <p:txBody>
          <a:bodyPr>
            <a:noAutofit/>
          </a:bodyPr>
          <a:lstStyle/>
          <a:p>
            <a:pPr marL="0" indent="0">
              <a:buNone/>
            </a:pPr>
            <a:r>
              <a:rPr lang="en-GB" sz="3000" dirty="0">
                <a:effectLst/>
                <a:latin typeface="Calibri (body)"/>
                <a:ea typeface="Calibri" panose="020F0502020204030204" pitchFamily="34" charset="0"/>
                <a:cs typeface="Times New Roman" panose="02020603050405020304" pitchFamily="18" charset="0"/>
              </a:rPr>
              <a:t>“The courts of this peculiar system are not entitled to decide in an arbitrary way. They are instructed by a rule of the system to make that decision which seems to them the best in the circumstances, taking account of all the considerations which seem to them relevant. Since the courts have to act on reasons and reasons are general, we could expect some regularity in the decisions of the courts. The same judge hearing two very similar cases on the same day is likely to reach the same decision in both. But cases will be heard by many different judges and judges may change their mind as well as forget complex and intricate arguments, etc.”</a:t>
            </a:r>
          </a:p>
          <a:p>
            <a:pPr marL="0" indent="0">
              <a:buNone/>
            </a:pPr>
            <a:r>
              <a:rPr lang="en-GB" sz="2400" dirty="0">
                <a:latin typeface="Calibri (body)"/>
                <a:ea typeface="Calibri" panose="020F0502020204030204" pitchFamily="34" charset="0"/>
                <a:cs typeface="Times New Roman" panose="02020603050405020304" pitchFamily="18" charset="0"/>
              </a:rPr>
              <a:t>Joseph Raz, ‘The Institutional Nature of Law,’ in </a:t>
            </a:r>
            <a:r>
              <a:rPr lang="en-GB" sz="2400" i="1" dirty="0">
                <a:latin typeface="Calibri (body)"/>
                <a:ea typeface="Calibri" panose="020F0502020204030204" pitchFamily="34" charset="0"/>
                <a:cs typeface="Times New Roman" panose="02020603050405020304" pitchFamily="18" charset="0"/>
              </a:rPr>
              <a:t>The Authority of Law</a:t>
            </a:r>
            <a:r>
              <a:rPr lang="en-GB" sz="2400" dirty="0">
                <a:latin typeface="Calibri (body)"/>
                <a:ea typeface="Calibri" panose="020F0502020204030204" pitchFamily="34" charset="0"/>
                <a:cs typeface="Times New Roman" panose="02020603050405020304" pitchFamily="18" charset="0"/>
              </a:rPr>
              <a:t>, pp. 111-112</a:t>
            </a:r>
            <a:endParaRPr lang="en-GB" sz="2400" dirty="0">
              <a:latin typeface="Calibri (body)"/>
            </a:endParaRPr>
          </a:p>
        </p:txBody>
      </p:sp>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spTree>
    <p:extLst>
      <p:ext uri="{BB962C8B-B14F-4D97-AF65-F5344CB8AC3E}">
        <p14:creationId xmlns:p14="http://schemas.microsoft.com/office/powerpoint/2010/main" val="1784599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8E39-771F-6BCC-67D0-EA7DDEBB7D03}"/>
              </a:ext>
            </a:extLst>
          </p:cNvPr>
          <p:cNvSpPr>
            <a:spLocks noGrp="1"/>
          </p:cNvSpPr>
          <p:nvPr>
            <p:ph type="title"/>
          </p:nvPr>
        </p:nvSpPr>
        <p:spPr/>
        <p:txBody>
          <a:bodyPr/>
          <a:lstStyle/>
          <a:p>
            <a:r>
              <a:rPr lang="en-GB" b="1" dirty="0"/>
              <a:t>Acknowledgment of the traditional custodians of the land on which we meet</a:t>
            </a:r>
          </a:p>
        </p:txBody>
      </p:sp>
      <p:sp>
        <p:nvSpPr>
          <p:cNvPr id="3" name="Content Placeholder 2">
            <a:extLst>
              <a:ext uri="{FF2B5EF4-FFF2-40B4-BE49-F238E27FC236}">
                <a16:creationId xmlns:a16="http://schemas.microsoft.com/office/drawing/2014/main" id="{F9527C5A-67CE-5A1D-5B41-304D04A2A3CE}"/>
              </a:ext>
            </a:extLst>
          </p:cNvPr>
          <p:cNvSpPr>
            <a:spLocks noGrp="1"/>
          </p:cNvSpPr>
          <p:nvPr>
            <p:ph idx="1"/>
          </p:nvPr>
        </p:nvSpPr>
        <p:spPr>
          <a:xfrm>
            <a:off x="838200" y="1825625"/>
            <a:ext cx="10515600" cy="4290695"/>
          </a:xfrm>
        </p:spPr>
        <p:txBody>
          <a:bodyPr>
            <a:normAutofit/>
          </a:bodyPr>
          <a:lstStyle/>
          <a:p>
            <a:pPr algn="l" rtl="0" fontAlgn="base">
              <a:spcBef>
                <a:spcPts val="300"/>
              </a:spcBef>
              <a:spcAft>
                <a:spcPts val="1200"/>
              </a:spcAft>
            </a:pPr>
            <a:r>
              <a:rPr lang="en-US" sz="3200" b="0" i="0" dirty="0">
                <a:solidFill>
                  <a:srgbClr val="000000"/>
                </a:solidFill>
                <a:effectLst/>
                <a:latin typeface="Calibri (body)"/>
              </a:rPr>
              <a:t>I acknowledge the </a:t>
            </a:r>
            <a:r>
              <a:rPr lang="en-US" sz="3200" b="0" i="0" dirty="0" err="1">
                <a:solidFill>
                  <a:srgbClr val="000000"/>
                </a:solidFill>
                <a:effectLst/>
                <a:latin typeface="Calibri (body)"/>
              </a:rPr>
              <a:t>Yuggera</a:t>
            </a:r>
            <a:r>
              <a:rPr lang="en-US" sz="3200" b="0" i="0" dirty="0">
                <a:solidFill>
                  <a:srgbClr val="000000"/>
                </a:solidFill>
                <a:effectLst/>
                <a:latin typeface="Calibri (body)"/>
              </a:rPr>
              <a:t> and </a:t>
            </a:r>
            <a:r>
              <a:rPr lang="en-US" sz="3200" b="0" i="0" dirty="0" err="1">
                <a:solidFill>
                  <a:srgbClr val="000000"/>
                </a:solidFill>
                <a:effectLst/>
                <a:latin typeface="Calibri (body)"/>
              </a:rPr>
              <a:t>Turrbal</a:t>
            </a:r>
            <a:r>
              <a:rPr lang="en-US" sz="3200" b="0" i="0" dirty="0">
                <a:solidFill>
                  <a:srgbClr val="000000"/>
                </a:solidFill>
                <a:effectLst/>
                <a:latin typeface="Calibri (body)"/>
              </a:rPr>
              <a:t> peoples, the Traditional Owners of the lands on which we meet, their custodianship of these lands, and that the lands were never ceded.</a:t>
            </a:r>
          </a:p>
          <a:p>
            <a:pPr algn="l" rtl="0" fontAlgn="base">
              <a:spcBef>
                <a:spcPts val="300"/>
              </a:spcBef>
              <a:spcAft>
                <a:spcPts val="1200"/>
              </a:spcAft>
            </a:pPr>
            <a:r>
              <a:rPr lang="en-US" sz="3200" dirty="0">
                <a:solidFill>
                  <a:srgbClr val="000000"/>
                </a:solidFill>
                <a:latin typeface="Calibri (body)"/>
              </a:rPr>
              <a:t>I </a:t>
            </a:r>
            <a:r>
              <a:rPr lang="en-US" sz="3200" b="0" i="0" dirty="0">
                <a:solidFill>
                  <a:srgbClr val="000000"/>
                </a:solidFill>
                <a:effectLst/>
                <a:latin typeface="Calibri (body)"/>
              </a:rPr>
              <a:t>pay my respects to their Ancestors and their descendants, who continue cultural and spiritual connections to Country.</a:t>
            </a:r>
          </a:p>
          <a:p>
            <a:pPr algn="l" rtl="0" fontAlgn="base">
              <a:spcBef>
                <a:spcPts val="300"/>
              </a:spcBef>
              <a:spcAft>
                <a:spcPts val="1200"/>
              </a:spcAft>
            </a:pPr>
            <a:r>
              <a:rPr lang="en-US" sz="3200" b="0" i="0" dirty="0">
                <a:solidFill>
                  <a:srgbClr val="000000"/>
                </a:solidFill>
                <a:effectLst/>
                <a:latin typeface="Calibri (body)"/>
              </a:rPr>
              <a:t>I </a:t>
            </a:r>
            <a:r>
              <a:rPr lang="en-US" sz="3200" b="0" i="0" dirty="0" err="1">
                <a:solidFill>
                  <a:srgbClr val="000000"/>
                </a:solidFill>
                <a:effectLst/>
                <a:latin typeface="Calibri (body)"/>
              </a:rPr>
              <a:t>recognise</a:t>
            </a:r>
            <a:r>
              <a:rPr lang="en-US" sz="3200" b="0" i="0" dirty="0">
                <a:solidFill>
                  <a:srgbClr val="000000"/>
                </a:solidFill>
                <a:effectLst/>
                <a:latin typeface="Calibri (body)"/>
              </a:rPr>
              <a:t> their valuable contributions to Australian and global society.</a:t>
            </a:r>
          </a:p>
          <a:p>
            <a:pPr marL="0" indent="0">
              <a:buNone/>
            </a:pPr>
            <a:endParaRPr lang="en-GB" dirty="0">
              <a:latin typeface="Calibri (body)"/>
            </a:endParaRPr>
          </a:p>
        </p:txBody>
      </p:sp>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spTree>
    <p:extLst>
      <p:ext uri="{BB962C8B-B14F-4D97-AF65-F5344CB8AC3E}">
        <p14:creationId xmlns:p14="http://schemas.microsoft.com/office/powerpoint/2010/main" val="3583920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8E39-771F-6BCC-67D0-EA7DDEBB7D03}"/>
              </a:ext>
            </a:extLst>
          </p:cNvPr>
          <p:cNvSpPr>
            <a:spLocks noGrp="1"/>
          </p:cNvSpPr>
          <p:nvPr>
            <p:ph type="title"/>
          </p:nvPr>
        </p:nvSpPr>
        <p:spPr>
          <a:xfrm>
            <a:off x="838200" y="20480"/>
            <a:ext cx="10515600" cy="1325563"/>
          </a:xfrm>
        </p:spPr>
        <p:txBody>
          <a:bodyPr/>
          <a:lstStyle/>
          <a:p>
            <a:r>
              <a:rPr lang="en-GB" b="1" dirty="0"/>
              <a:t>A warning bell from legal theory (cont.)</a:t>
            </a:r>
          </a:p>
        </p:txBody>
      </p:sp>
      <p:sp>
        <p:nvSpPr>
          <p:cNvPr id="3" name="Content Placeholder 2">
            <a:extLst>
              <a:ext uri="{FF2B5EF4-FFF2-40B4-BE49-F238E27FC236}">
                <a16:creationId xmlns:a16="http://schemas.microsoft.com/office/drawing/2014/main" id="{F9527C5A-67CE-5A1D-5B41-304D04A2A3CE}"/>
              </a:ext>
            </a:extLst>
          </p:cNvPr>
          <p:cNvSpPr>
            <a:spLocks noGrp="1"/>
          </p:cNvSpPr>
          <p:nvPr>
            <p:ph idx="1"/>
          </p:nvPr>
        </p:nvSpPr>
        <p:spPr>
          <a:xfrm>
            <a:off x="838200" y="1483361"/>
            <a:ext cx="10515600" cy="4632960"/>
          </a:xfrm>
        </p:spPr>
        <p:txBody>
          <a:bodyPr>
            <a:noAutofit/>
          </a:bodyPr>
          <a:lstStyle/>
          <a:p>
            <a:pPr marL="0" indent="0">
              <a:buNone/>
            </a:pPr>
            <a:r>
              <a:rPr lang="en-GB" sz="3000" dirty="0">
                <a:effectLst/>
                <a:latin typeface="Calibri (body)"/>
                <a:ea typeface="Calibri" panose="020F0502020204030204" pitchFamily="34" charset="0"/>
                <a:cs typeface="Times New Roman" panose="02020603050405020304" pitchFamily="18" charset="0"/>
              </a:rPr>
              <a:t>“Consequently, the decisions of the courts over a period of time are unlikely to reflect any consistent line on any one issue. The degree of regularity will depend on contingent factors such as the number of judges, the degree of uniformity of their social background, etc.”</a:t>
            </a:r>
          </a:p>
          <a:p>
            <a:pPr marL="0" indent="0">
              <a:buNone/>
            </a:pPr>
            <a:endParaRPr lang="en-GB" sz="3000" dirty="0">
              <a:effectLst/>
              <a:latin typeface="Calibri (body)"/>
              <a:ea typeface="Calibri" panose="020F0502020204030204" pitchFamily="34" charset="0"/>
              <a:cs typeface="Times New Roman" panose="02020603050405020304" pitchFamily="18" charset="0"/>
            </a:endParaRPr>
          </a:p>
          <a:p>
            <a:pPr marL="0" indent="0">
              <a:buNone/>
            </a:pPr>
            <a:r>
              <a:rPr lang="en-GB" sz="3000" dirty="0">
                <a:latin typeface="Calibri (body)"/>
                <a:ea typeface="Calibri" panose="020F0502020204030204" pitchFamily="34" charset="0"/>
                <a:cs typeface="Times New Roman" panose="02020603050405020304" pitchFamily="18" charset="0"/>
              </a:rPr>
              <a:t>“</a:t>
            </a:r>
            <a:r>
              <a:rPr lang="en-GB" sz="3000" dirty="0">
                <a:effectLst/>
                <a:latin typeface="Calibri (body)"/>
                <a:ea typeface="Calibri" panose="020F0502020204030204" pitchFamily="34" charset="0"/>
                <a:cs typeface="Times New Roman" panose="02020603050405020304" pitchFamily="18" charset="0"/>
              </a:rPr>
              <a:t>It is unlikely that such a system has ever existed or will ever exist.</a:t>
            </a:r>
            <a:r>
              <a:rPr lang="en-GB" sz="3000" dirty="0">
                <a:latin typeface="Calibri (body)"/>
                <a:ea typeface="Calibri" panose="020F0502020204030204" pitchFamily="34" charset="0"/>
                <a:cs typeface="Times New Roman" panose="02020603050405020304" pitchFamily="18" charset="0"/>
              </a:rPr>
              <a:t>”</a:t>
            </a:r>
            <a:endParaRPr lang="en-GB" sz="3000" dirty="0">
              <a:effectLst/>
              <a:latin typeface="Calibri (body)"/>
              <a:ea typeface="Calibri" panose="020F0502020204030204" pitchFamily="34" charset="0"/>
              <a:cs typeface="Times New Roman" panose="02020603050405020304" pitchFamily="18" charset="0"/>
            </a:endParaRPr>
          </a:p>
          <a:p>
            <a:pPr marL="0" indent="0">
              <a:buNone/>
            </a:pPr>
            <a:endParaRPr lang="en-GB" sz="2400" dirty="0">
              <a:latin typeface="Calibri (body)"/>
              <a:ea typeface="Calibri" panose="020F0502020204030204" pitchFamily="34" charset="0"/>
              <a:cs typeface="Times New Roman" panose="02020603050405020304" pitchFamily="18" charset="0"/>
            </a:endParaRPr>
          </a:p>
          <a:p>
            <a:pPr marL="0" indent="0">
              <a:buNone/>
            </a:pPr>
            <a:r>
              <a:rPr lang="en-GB" sz="2400" dirty="0">
                <a:latin typeface="Calibri (body)"/>
                <a:ea typeface="Calibri" panose="020F0502020204030204" pitchFamily="34" charset="0"/>
                <a:cs typeface="Times New Roman" panose="02020603050405020304" pitchFamily="18" charset="0"/>
              </a:rPr>
              <a:t>Joseph Raz, ‘The Institutional Nature of Law,’ in </a:t>
            </a:r>
            <a:r>
              <a:rPr lang="en-GB" sz="2400" i="1" dirty="0">
                <a:latin typeface="Calibri (body)"/>
                <a:ea typeface="Calibri" panose="020F0502020204030204" pitchFamily="34" charset="0"/>
                <a:cs typeface="Times New Roman" panose="02020603050405020304" pitchFamily="18" charset="0"/>
              </a:rPr>
              <a:t>The Authority of Law</a:t>
            </a:r>
            <a:r>
              <a:rPr lang="en-GB" sz="2400" dirty="0">
                <a:latin typeface="Calibri (body)"/>
                <a:ea typeface="Calibri" panose="020F0502020204030204" pitchFamily="34" charset="0"/>
                <a:cs typeface="Times New Roman" panose="02020603050405020304" pitchFamily="18" charset="0"/>
              </a:rPr>
              <a:t>, pp. 111-112</a:t>
            </a:r>
            <a:endParaRPr lang="en-GB" sz="2400" dirty="0">
              <a:latin typeface="Calibri (body)"/>
            </a:endParaRPr>
          </a:p>
        </p:txBody>
      </p:sp>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spTree>
    <p:extLst>
      <p:ext uri="{BB962C8B-B14F-4D97-AF65-F5344CB8AC3E}">
        <p14:creationId xmlns:p14="http://schemas.microsoft.com/office/powerpoint/2010/main" val="875334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8E39-771F-6BCC-67D0-EA7DDEBB7D03}"/>
              </a:ext>
            </a:extLst>
          </p:cNvPr>
          <p:cNvSpPr>
            <a:spLocks noGrp="1"/>
          </p:cNvSpPr>
          <p:nvPr>
            <p:ph type="title"/>
          </p:nvPr>
        </p:nvSpPr>
        <p:spPr>
          <a:xfrm>
            <a:off x="838200" y="122080"/>
            <a:ext cx="10515600" cy="1325563"/>
          </a:xfrm>
        </p:spPr>
        <p:txBody>
          <a:bodyPr/>
          <a:lstStyle/>
          <a:p>
            <a:r>
              <a:rPr lang="en-GB" b="1" dirty="0"/>
              <a:t>A warning bell from the early case law</a:t>
            </a:r>
          </a:p>
        </p:txBody>
      </p:sp>
      <p:sp>
        <p:nvSpPr>
          <p:cNvPr id="3" name="Content Placeholder 2">
            <a:extLst>
              <a:ext uri="{FF2B5EF4-FFF2-40B4-BE49-F238E27FC236}">
                <a16:creationId xmlns:a16="http://schemas.microsoft.com/office/drawing/2014/main" id="{F9527C5A-67CE-5A1D-5B41-304D04A2A3CE}"/>
              </a:ext>
            </a:extLst>
          </p:cNvPr>
          <p:cNvSpPr>
            <a:spLocks noGrp="1"/>
          </p:cNvSpPr>
          <p:nvPr>
            <p:ph idx="1"/>
          </p:nvPr>
        </p:nvSpPr>
        <p:spPr>
          <a:xfrm>
            <a:off x="838200" y="1351280"/>
            <a:ext cx="10515600" cy="4765041"/>
          </a:xfrm>
        </p:spPr>
        <p:txBody>
          <a:bodyPr>
            <a:noAutofit/>
          </a:bodyPr>
          <a:lstStyle/>
          <a:p>
            <a:pPr marL="0" indent="0">
              <a:buNone/>
            </a:pPr>
            <a:r>
              <a:rPr lang="en-GB" dirty="0">
                <a:latin typeface="Calibri (body)"/>
              </a:rPr>
              <a:t>“</a:t>
            </a:r>
            <a:r>
              <a:rPr lang="en-GB" dirty="0">
                <a:effectLst/>
                <a:latin typeface="Calibri (body)"/>
                <a:ea typeface="Calibri" panose="020F0502020204030204" pitchFamily="34" charset="0"/>
                <a:cs typeface="Times New Roman" panose="02020603050405020304" pitchFamily="18" charset="0"/>
              </a:rPr>
              <a:t>[I]f the law requires the decision-maker to consider whether a certain course is ‘in the best interests’ of the patient, the skill and experience of the judge will carry him only so far. They will help him to clear the ground by marshalling the considerations which are said to be relevant, eliminating errors of logic, and so on. But when the intellectual part of the task is complete and the decision-maker has to choose the factors which he will take into account, attach relevant weights to them and then strike a balance the judge is no better equipped, though no worse, than anyone else. </a:t>
            </a:r>
            <a:r>
              <a:rPr lang="en-GB" i="1" dirty="0">
                <a:effectLst/>
                <a:latin typeface="Calibri (body)"/>
                <a:ea typeface="Calibri" panose="020F0502020204030204" pitchFamily="34" charset="0"/>
                <a:cs typeface="Times New Roman" panose="02020603050405020304" pitchFamily="18" charset="0"/>
              </a:rPr>
              <a:t>In the end it is a matter of personal choice, dictated by his or her background, upbringing, education, convictions and temperament.</a:t>
            </a:r>
            <a:r>
              <a:rPr lang="en-GB" dirty="0">
                <a:effectLst/>
                <a:latin typeface="Calibri (body)"/>
                <a:ea typeface="Calibri" panose="020F0502020204030204" pitchFamily="34" charset="0"/>
                <a:cs typeface="Times New Roman" panose="02020603050405020304" pitchFamily="18" charset="0"/>
              </a:rPr>
              <a:t>”</a:t>
            </a:r>
          </a:p>
          <a:p>
            <a:pPr marL="0" indent="0">
              <a:buNone/>
            </a:pPr>
            <a:r>
              <a:rPr lang="en-GB" sz="2400" i="1" dirty="0">
                <a:latin typeface="Calibri (body)"/>
                <a:ea typeface="Calibri" panose="020F0502020204030204" pitchFamily="34" charset="0"/>
                <a:cs typeface="Times New Roman" panose="02020603050405020304" pitchFamily="18" charset="0"/>
              </a:rPr>
              <a:t>Per </a:t>
            </a:r>
            <a:r>
              <a:rPr lang="en-GB" sz="2400" dirty="0">
                <a:latin typeface="Calibri (body)"/>
                <a:ea typeface="Calibri" panose="020F0502020204030204" pitchFamily="34" charset="0"/>
                <a:cs typeface="Times New Roman" panose="02020603050405020304" pitchFamily="18" charset="0"/>
              </a:rPr>
              <a:t>Lord Mustill, </a:t>
            </a:r>
            <a:r>
              <a:rPr lang="en-GB" sz="2400" i="1" dirty="0">
                <a:effectLst/>
                <a:latin typeface="Calibri (body)"/>
                <a:ea typeface="Calibri" panose="020F0502020204030204" pitchFamily="34" charset="0"/>
                <a:cs typeface="Times New Roman" panose="02020603050405020304" pitchFamily="18" charset="0"/>
              </a:rPr>
              <a:t>Airedale NHS Trust</a:t>
            </a:r>
            <a:r>
              <a:rPr lang="en-GB" sz="2400" dirty="0">
                <a:effectLst/>
                <a:latin typeface="Calibri (body)"/>
                <a:ea typeface="Calibri" panose="020F0502020204030204" pitchFamily="34" charset="0"/>
                <a:cs typeface="Times New Roman" panose="02020603050405020304" pitchFamily="18" charset="0"/>
              </a:rPr>
              <a:t> v. </a:t>
            </a:r>
            <a:r>
              <a:rPr lang="en-GB" sz="2400" i="1" dirty="0">
                <a:effectLst/>
                <a:latin typeface="Calibri (body)"/>
                <a:ea typeface="Calibri" panose="020F0502020204030204" pitchFamily="34" charset="0"/>
                <a:cs typeface="Times New Roman" panose="02020603050405020304" pitchFamily="18" charset="0"/>
              </a:rPr>
              <a:t>Bland</a:t>
            </a:r>
            <a:r>
              <a:rPr lang="en-GB" sz="2400" dirty="0">
                <a:effectLst/>
                <a:latin typeface="Calibri (body)"/>
                <a:ea typeface="Calibri" panose="020F0502020204030204" pitchFamily="34" charset="0"/>
                <a:cs typeface="Times New Roman" panose="02020603050405020304" pitchFamily="18" charset="0"/>
              </a:rPr>
              <a:t> [1993</a:t>
            </a:r>
            <a:r>
              <a:rPr lang="en-GB" sz="2400" dirty="0">
                <a:latin typeface="Calibri (body)"/>
                <a:ea typeface="Calibri" panose="020F0502020204030204" pitchFamily="34" charset="0"/>
                <a:cs typeface="Times New Roman" panose="02020603050405020304" pitchFamily="18" charset="0"/>
              </a:rPr>
              <a:t>] AC 789,</a:t>
            </a:r>
            <a:r>
              <a:rPr lang="en-GB" sz="2400" dirty="0">
                <a:effectLst/>
                <a:latin typeface="Calibri (body)"/>
                <a:ea typeface="Calibri" panose="020F0502020204030204" pitchFamily="34" charset="0"/>
                <a:cs typeface="Times New Roman" panose="02020603050405020304" pitchFamily="18" charset="0"/>
              </a:rPr>
              <a:t> 887</a:t>
            </a:r>
            <a:endParaRPr lang="en-GB" sz="2400" i="1" dirty="0">
              <a:latin typeface="Calibri (body)"/>
            </a:endParaRPr>
          </a:p>
        </p:txBody>
      </p:sp>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spTree>
    <p:extLst>
      <p:ext uri="{BB962C8B-B14F-4D97-AF65-F5344CB8AC3E}">
        <p14:creationId xmlns:p14="http://schemas.microsoft.com/office/powerpoint/2010/main" val="1513421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527C5A-67CE-5A1D-5B41-304D04A2A3CE}"/>
              </a:ext>
            </a:extLst>
          </p:cNvPr>
          <p:cNvSpPr>
            <a:spLocks noGrp="1"/>
          </p:cNvSpPr>
          <p:nvPr>
            <p:ph idx="1"/>
          </p:nvPr>
        </p:nvSpPr>
        <p:spPr>
          <a:xfrm>
            <a:off x="701040" y="1676400"/>
            <a:ext cx="10759440" cy="4429760"/>
          </a:xfrm>
        </p:spPr>
        <p:txBody>
          <a:bodyPr>
            <a:normAutofit/>
          </a:bodyPr>
          <a:lstStyle/>
          <a:p>
            <a:pPr marL="0" indent="0">
              <a:spcBef>
                <a:spcPct val="0"/>
              </a:spcBef>
              <a:buFont typeface="Arial" panose="020B0604020202020204" pitchFamily="34" charset="0"/>
              <a:buNone/>
              <a:defRPr/>
            </a:pPr>
            <a:r>
              <a:rPr lang="en-GB" altLang="en-US" sz="3200" dirty="0">
                <a:latin typeface="Calibri (body)"/>
              </a:rPr>
              <a:t>“</a:t>
            </a:r>
            <a:r>
              <a:rPr lang="en-GB" sz="3200" dirty="0">
                <a:latin typeface="Calibri (body)"/>
                <a:ea typeface="Calibri" panose="020F0502020204030204" pitchFamily="34" charset="0"/>
                <a:cs typeface="Times New Roman" panose="02020603050405020304" pitchFamily="18" charset="0"/>
              </a:rPr>
              <a:t>The discretionary powers of the modern judge are seen most vividly—and most controversially—in the areas of child welfare and the best interests of those unable to make their own decisions. The question is: are discretionary powers compatible with justice? In his seminal work </a:t>
            </a:r>
            <a:r>
              <a:rPr lang="en-GB" sz="3200" i="1" dirty="0">
                <a:latin typeface="Calibri (body)"/>
                <a:ea typeface="Calibri" panose="020F0502020204030204" pitchFamily="34" charset="0"/>
                <a:cs typeface="Times New Roman" panose="02020603050405020304" pitchFamily="18" charset="0"/>
              </a:rPr>
              <a:t>The Rule of Law</a:t>
            </a:r>
            <a:r>
              <a:rPr lang="en-GB" sz="3200" dirty="0">
                <a:latin typeface="Calibri (body)"/>
                <a:ea typeface="Calibri" panose="020F0502020204030204" pitchFamily="34" charset="0"/>
                <a:cs typeface="Times New Roman" panose="02020603050405020304" pitchFamily="18" charset="0"/>
              </a:rPr>
              <a:t>, the late Lord Bingham wrote: ‘Questions of legal right and liability should ordinarily be resolved by the application of the law not the exercise of discretion.’ […]”</a:t>
            </a:r>
          </a:p>
          <a:p>
            <a:pPr marL="0" indent="0">
              <a:spcBef>
                <a:spcPct val="0"/>
              </a:spcBef>
              <a:buFont typeface="Arial" panose="020B0604020202020204" pitchFamily="34" charset="0"/>
              <a:buNone/>
              <a:defRPr/>
            </a:pPr>
            <a:endParaRPr lang="en-GB" sz="2400" dirty="0">
              <a:latin typeface="Calibri (body)"/>
              <a:ea typeface="Calibri" panose="020F0502020204030204" pitchFamily="34" charset="0"/>
              <a:cs typeface="Times New Roman" panose="02020603050405020304" pitchFamily="18" charset="0"/>
            </a:endParaRPr>
          </a:p>
          <a:p>
            <a:pPr marL="0" indent="0">
              <a:spcBef>
                <a:spcPct val="0"/>
              </a:spcBef>
              <a:buFont typeface="Arial" panose="020B0604020202020204" pitchFamily="34" charset="0"/>
              <a:buNone/>
              <a:defRPr/>
            </a:pPr>
            <a:r>
              <a:rPr lang="en-GB" sz="1800" dirty="0">
                <a:latin typeface="Calibri (body)"/>
                <a:ea typeface="Calibri" panose="020F0502020204030204" pitchFamily="34" charset="0"/>
                <a:cs typeface="Times New Roman" panose="02020603050405020304" pitchFamily="18" charset="0"/>
              </a:rPr>
              <a:t>Sir Mark Hedley, </a:t>
            </a:r>
            <a:r>
              <a:rPr lang="en-GB" sz="1800" i="1" dirty="0">
                <a:latin typeface="Calibri (body)"/>
                <a:ea typeface="Calibri" panose="020F0502020204030204" pitchFamily="34" charset="0"/>
                <a:cs typeface="Times New Roman" panose="02020603050405020304" pitchFamily="18" charset="0"/>
              </a:rPr>
              <a:t>The Modern Judge: Power, Responsibility and Society’s Expectations</a:t>
            </a:r>
            <a:r>
              <a:rPr lang="en-GB" sz="1800" dirty="0">
                <a:latin typeface="Calibri (body)"/>
                <a:ea typeface="Calibri" panose="020F0502020204030204" pitchFamily="34" charset="0"/>
                <a:cs typeface="Times New Roman" panose="02020603050405020304" pitchFamily="18" charset="0"/>
              </a:rPr>
              <a:t>, (Bristol: LexisNexis, 2016), p. 47</a:t>
            </a:r>
            <a:endParaRPr lang="en-GB" altLang="en-US" sz="1800" dirty="0">
              <a:latin typeface="Calibri (body)"/>
            </a:endParaRPr>
          </a:p>
        </p:txBody>
      </p:sp>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sp>
        <p:nvSpPr>
          <p:cNvPr id="2" name="Title 1">
            <a:extLst>
              <a:ext uri="{FF2B5EF4-FFF2-40B4-BE49-F238E27FC236}">
                <a16:creationId xmlns:a16="http://schemas.microsoft.com/office/drawing/2014/main" id="{BDB8D741-4338-1376-82E6-C3F00130C7F3}"/>
              </a:ext>
            </a:extLst>
          </p:cNvPr>
          <p:cNvSpPr>
            <a:spLocks noGrp="1"/>
          </p:cNvSpPr>
          <p:nvPr>
            <p:ph type="title"/>
          </p:nvPr>
        </p:nvSpPr>
        <p:spPr>
          <a:xfrm>
            <a:off x="838200" y="122080"/>
            <a:ext cx="10515600" cy="1325563"/>
          </a:xfrm>
        </p:spPr>
        <p:txBody>
          <a:bodyPr/>
          <a:lstStyle/>
          <a:p>
            <a:r>
              <a:rPr lang="en-GB" b="1" dirty="0"/>
              <a:t>A warning bell from a retired judge’s call for scrutiny</a:t>
            </a:r>
          </a:p>
        </p:txBody>
      </p:sp>
    </p:spTree>
    <p:extLst>
      <p:ext uri="{BB962C8B-B14F-4D97-AF65-F5344CB8AC3E}">
        <p14:creationId xmlns:p14="http://schemas.microsoft.com/office/powerpoint/2010/main" val="1532933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527C5A-67CE-5A1D-5B41-304D04A2A3CE}"/>
              </a:ext>
            </a:extLst>
          </p:cNvPr>
          <p:cNvSpPr>
            <a:spLocks noGrp="1"/>
          </p:cNvSpPr>
          <p:nvPr>
            <p:ph idx="1"/>
          </p:nvPr>
        </p:nvSpPr>
        <p:spPr>
          <a:xfrm>
            <a:off x="701040" y="1676400"/>
            <a:ext cx="10759440" cy="4429760"/>
          </a:xfrm>
        </p:spPr>
        <p:txBody>
          <a:bodyPr>
            <a:normAutofit fontScale="92500" lnSpcReduction="20000"/>
          </a:bodyPr>
          <a:lstStyle/>
          <a:p>
            <a:pPr marL="0" indent="0">
              <a:lnSpc>
                <a:spcPct val="100000"/>
              </a:lnSpc>
              <a:spcBef>
                <a:spcPct val="0"/>
              </a:spcBef>
              <a:buNone/>
              <a:defRPr/>
            </a:pPr>
            <a:r>
              <a:rPr lang="en-GB" altLang="en-US" sz="3200" dirty="0">
                <a:latin typeface="Calibri (body)"/>
              </a:rPr>
              <a:t>“</a:t>
            </a:r>
            <a:r>
              <a:rPr lang="en-GB" sz="3200" dirty="0">
                <a:effectLst/>
                <a:latin typeface="Calibri (body)"/>
                <a:ea typeface="Calibri" panose="020F0502020204030204" pitchFamily="34" charset="0"/>
                <a:cs typeface="Times New Roman" panose="02020603050405020304" pitchFamily="18" charset="0"/>
              </a:rPr>
              <a:t>[Best interests] decisions when made administratively can be challenged in the Court of Protection but… such decisions made judicially are very difficult to challenge. Yet these decisions can have lifelong implications […]. […] Do these powers exist with our consent? Do judges in exercising them have (and deserve) that consent? The complexity of our society may mean that there are few serious alternatives to the existence and exercise of discretionary powers, but in a healthy democracy these questions should be raised and considered.</a:t>
            </a:r>
            <a:r>
              <a:rPr lang="en-GB" sz="3200" dirty="0">
                <a:latin typeface="Calibri (body)"/>
                <a:ea typeface="Calibri" panose="020F0502020204030204" pitchFamily="34" charset="0"/>
                <a:cs typeface="Times New Roman" panose="02020603050405020304" pitchFamily="18" charset="0"/>
              </a:rPr>
              <a:t>”</a:t>
            </a:r>
          </a:p>
          <a:p>
            <a:pPr marL="0" indent="0">
              <a:lnSpc>
                <a:spcPct val="100000"/>
              </a:lnSpc>
              <a:spcBef>
                <a:spcPct val="0"/>
              </a:spcBef>
              <a:buFont typeface="Arial" panose="020B0604020202020204" pitchFamily="34" charset="0"/>
              <a:buNone/>
              <a:defRPr/>
            </a:pPr>
            <a:endParaRPr lang="en-GB" sz="2400" dirty="0">
              <a:latin typeface="Calibri (body)"/>
              <a:ea typeface="Calibri" panose="020F0502020204030204" pitchFamily="34" charset="0"/>
              <a:cs typeface="Times New Roman" panose="02020603050405020304" pitchFamily="18" charset="0"/>
            </a:endParaRPr>
          </a:p>
          <a:p>
            <a:pPr marL="0" indent="0">
              <a:lnSpc>
                <a:spcPct val="100000"/>
              </a:lnSpc>
              <a:spcBef>
                <a:spcPct val="0"/>
              </a:spcBef>
              <a:buFont typeface="Arial" panose="020B0604020202020204" pitchFamily="34" charset="0"/>
              <a:buNone/>
              <a:defRPr/>
            </a:pPr>
            <a:r>
              <a:rPr lang="en-GB" sz="1800" dirty="0">
                <a:latin typeface="Calibri (body)"/>
                <a:ea typeface="Calibri" panose="020F0502020204030204" pitchFamily="34" charset="0"/>
                <a:cs typeface="Times New Roman" panose="02020603050405020304" pitchFamily="18" charset="0"/>
              </a:rPr>
              <a:t>Sir Mark Hedley, </a:t>
            </a:r>
            <a:r>
              <a:rPr lang="en-GB" sz="1800" i="1" dirty="0">
                <a:latin typeface="Calibri (body)"/>
                <a:ea typeface="Calibri" panose="020F0502020204030204" pitchFamily="34" charset="0"/>
                <a:cs typeface="Times New Roman" panose="02020603050405020304" pitchFamily="18" charset="0"/>
              </a:rPr>
              <a:t>The Modern Judge: Power, Responsibility and Society’s Expectations</a:t>
            </a:r>
            <a:r>
              <a:rPr lang="en-GB" sz="1800" dirty="0">
                <a:latin typeface="Calibri (body)"/>
                <a:ea typeface="Calibri" panose="020F0502020204030204" pitchFamily="34" charset="0"/>
                <a:cs typeface="Times New Roman" panose="02020603050405020304" pitchFamily="18" charset="0"/>
              </a:rPr>
              <a:t>, (Bristol: LexisNexis, 2016), pp. 68-69</a:t>
            </a:r>
            <a:endParaRPr lang="en-GB" altLang="en-US" sz="1800" dirty="0">
              <a:latin typeface="Calibri (body)"/>
            </a:endParaRPr>
          </a:p>
        </p:txBody>
      </p:sp>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sp>
        <p:nvSpPr>
          <p:cNvPr id="2" name="Title 1">
            <a:extLst>
              <a:ext uri="{FF2B5EF4-FFF2-40B4-BE49-F238E27FC236}">
                <a16:creationId xmlns:a16="http://schemas.microsoft.com/office/drawing/2014/main" id="{BDB8D741-4338-1376-82E6-C3F00130C7F3}"/>
              </a:ext>
            </a:extLst>
          </p:cNvPr>
          <p:cNvSpPr>
            <a:spLocks noGrp="1"/>
          </p:cNvSpPr>
          <p:nvPr>
            <p:ph type="title"/>
          </p:nvPr>
        </p:nvSpPr>
        <p:spPr>
          <a:xfrm>
            <a:off x="838200" y="122080"/>
            <a:ext cx="10515600" cy="1325563"/>
          </a:xfrm>
        </p:spPr>
        <p:txBody>
          <a:bodyPr/>
          <a:lstStyle/>
          <a:p>
            <a:r>
              <a:rPr lang="en-GB" b="1" dirty="0"/>
              <a:t>A warning bell from a retired judge’s call for scrutiny</a:t>
            </a:r>
          </a:p>
        </p:txBody>
      </p:sp>
    </p:spTree>
    <p:extLst>
      <p:ext uri="{BB962C8B-B14F-4D97-AF65-F5344CB8AC3E}">
        <p14:creationId xmlns:p14="http://schemas.microsoft.com/office/powerpoint/2010/main" val="569365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527C5A-67CE-5A1D-5B41-304D04A2A3CE}"/>
              </a:ext>
            </a:extLst>
          </p:cNvPr>
          <p:cNvSpPr>
            <a:spLocks noGrp="1"/>
          </p:cNvSpPr>
          <p:nvPr>
            <p:ph idx="1"/>
          </p:nvPr>
        </p:nvSpPr>
        <p:spPr>
          <a:xfrm>
            <a:off x="838200" y="1825625"/>
            <a:ext cx="10515600" cy="1943735"/>
          </a:xfrm>
        </p:spPr>
        <p:txBody>
          <a:bodyPr>
            <a:normAutofit fontScale="92500" lnSpcReduction="20000"/>
          </a:bodyPr>
          <a:lstStyle/>
          <a:p>
            <a:pPr marL="0" indent="0" algn="ctr">
              <a:buNone/>
            </a:pPr>
            <a:r>
              <a:rPr lang="en-GB" sz="4800" b="1" dirty="0"/>
              <a:t>Part 5</a:t>
            </a:r>
          </a:p>
          <a:p>
            <a:pPr marL="0" indent="0" algn="ctr">
              <a:buNone/>
            </a:pPr>
            <a:r>
              <a:rPr lang="en-GB" sz="4800" b="1" dirty="0"/>
              <a:t>Law and Mental Capacity Law:</a:t>
            </a:r>
          </a:p>
          <a:p>
            <a:pPr marL="0" indent="0" algn="ctr">
              <a:buNone/>
            </a:pPr>
            <a:r>
              <a:rPr lang="en-GB" sz="4800" b="1" dirty="0"/>
              <a:t>Three Radical Challenges</a:t>
            </a:r>
          </a:p>
          <a:p>
            <a:pPr marL="0" indent="0" algn="ctr">
              <a:buNone/>
            </a:pPr>
            <a:endParaRPr lang="en-GB" sz="4800" b="1" dirty="0"/>
          </a:p>
        </p:txBody>
      </p:sp>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spTree>
    <p:extLst>
      <p:ext uri="{BB962C8B-B14F-4D97-AF65-F5344CB8AC3E}">
        <p14:creationId xmlns:p14="http://schemas.microsoft.com/office/powerpoint/2010/main" val="214818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8E39-771F-6BCC-67D0-EA7DDEBB7D03}"/>
              </a:ext>
            </a:extLst>
          </p:cNvPr>
          <p:cNvSpPr>
            <a:spLocks noGrp="1"/>
          </p:cNvSpPr>
          <p:nvPr>
            <p:ph type="title"/>
          </p:nvPr>
        </p:nvSpPr>
        <p:spPr>
          <a:xfrm>
            <a:off x="838200" y="101918"/>
            <a:ext cx="10515600" cy="1325563"/>
          </a:xfrm>
        </p:spPr>
        <p:txBody>
          <a:bodyPr/>
          <a:lstStyle/>
          <a:p>
            <a:r>
              <a:rPr lang="en-GB" b="1" dirty="0"/>
              <a:t>1. Radical fundamental disagreement</a:t>
            </a:r>
          </a:p>
        </p:txBody>
      </p:sp>
      <p:sp>
        <p:nvSpPr>
          <p:cNvPr id="3" name="Content Placeholder 2">
            <a:extLst>
              <a:ext uri="{FF2B5EF4-FFF2-40B4-BE49-F238E27FC236}">
                <a16:creationId xmlns:a16="http://schemas.microsoft.com/office/drawing/2014/main" id="{F9527C5A-67CE-5A1D-5B41-304D04A2A3CE}"/>
              </a:ext>
            </a:extLst>
          </p:cNvPr>
          <p:cNvSpPr>
            <a:spLocks noGrp="1"/>
          </p:cNvSpPr>
          <p:nvPr>
            <p:ph idx="1"/>
          </p:nvPr>
        </p:nvSpPr>
        <p:spPr>
          <a:xfrm>
            <a:off x="650240" y="1270000"/>
            <a:ext cx="10952480" cy="5019039"/>
          </a:xfrm>
        </p:spPr>
        <p:txBody>
          <a:bodyPr>
            <a:normAutofit lnSpcReduction="10000"/>
          </a:bodyPr>
          <a:lstStyle/>
          <a:p>
            <a:r>
              <a:rPr lang="en-GB" dirty="0">
                <a:latin typeface="Calibri (body)"/>
              </a:rPr>
              <a:t>Is sufficient legal certainty not found in MCA jurisprudence given the:</a:t>
            </a:r>
          </a:p>
          <a:p>
            <a:pPr lvl="1"/>
            <a:r>
              <a:rPr lang="en-GB" sz="2800" dirty="0">
                <a:latin typeface="Calibri (body)"/>
              </a:rPr>
              <a:t>Principles enumerated in s.1; and</a:t>
            </a:r>
          </a:p>
          <a:p>
            <a:pPr lvl="1"/>
            <a:r>
              <a:rPr lang="en-GB" sz="2800" dirty="0">
                <a:latin typeface="Calibri (body)"/>
              </a:rPr>
              <a:t>‘MCA-cultural principles’, especially ‘P-centricity’?</a:t>
            </a:r>
          </a:p>
          <a:p>
            <a:pPr marL="0" indent="0">
              <a:buNone/>
            </a:pPr>
            <a:r>
              <a:rPr lang="en-GB" dirty="0">
                <a:latin typeface="Calibri (body)"/>
              </a:rPr>
              <a:t>1. </a:t>
            </a:r>
            <a:r>
              <a:rPr lang="en-GB" b="1" dirty="0">
                <a:latin typeface="Calibri (body)"/>
              </a:rPr>
              <a:t>Clashes between the principles</a:t>
            </a:r>
          </a:p>
          <a:p>
            <a:pPr marL="0" indent="0">
              <a:buNone/>
            </a:pPr>
            <a:r>
              <a:rPr lang="en-GB" dirty="0">
                <a:latin typeface="Calibri (body)"/>
              </a:rPr>
              <a:t>2. Lady Hale’s statement in </a:t>
            </a:r>
            <a:r>
              <a:rPr lang="en-GB" i="1" dirty="0">
                <a:effectLst/>
                <a:latin typeface="Calibri (body)"/>
                <a:ea typeface="Calibri" panose="020F0502020204030204" pitchFamily="34" charset="0"/>
                <a:cs typeface="Noto Sans" panose="020B0502040504020204" pitchFamily="34" charset="0"/>
              </a:rPr>
              <a:t>Aintree University Hospital NHS Foundation Trust v. James </a:t>
            </a:r>
            <a:r>
              <a:rPr lang="en-GB" dirty="0">
                <a:effectLst/>
                <a:latin typeface="Calibri (body)"/>
                <a:ea typeface="Calibri" panose="020F0502020204030204" pitchFamily="34" charset="0"/>
                <a:cs typeface="Noto Sans" panose="020B0502040504020204" pitchFamily="34" charset="0"/>
              </a:rPr>
              <a:t>[2013] UKSC 67 that </a:t>
            </a:r>
            <a:r>
              <a:rPr lang="en-GB" dirty="0">
                <a:effectLst/>
                <a:latin typeface="Calibri (body)"/>
                <a:ea typeface="Calibri" panose="020F0502020204030204" pitchFamily="34" charset="0"/>
                <a:cs typeface="Times New Roman" panose="02020603050405020304" pitchFamily="18" charset="0"/>
              </a:rPr>
              <a:t>“</a:t>
            </a:r>
            <a:r>
              <a:rPr lang="en-GB" b="1" dirty="0">
                <a:effectLst/>
                <a:latin typeface="Calibri (body)"/>
                <a:ea typeface="Calibri" panose="020F0502020204030204" pitchFamily="34" charset="0"/>
                <a:cs typeface="Times New Roman" panose="02020603050405020304" pitchFamily="18" charset="0"/>
              </a:rPr>
              <a:t>The courts have been most reluctant to lay down general principles which might guide the decisions. Every patient, every case, is different and must be decided on its own facts</a:t>
            </a:r>
            <a:r>
              <a:rPr lang="en-GB" dirty="0">
                <a:effectLst/>
                <a:latin typeface="Calibri (body)"/>
                <a:ea typeface="Calibri" panose="020F0502020204030204" pitchFamily="34" charset="0"/>
                <a:cs typeface="Times New Roman" panose="02020603050405020304" pitchFamily="18" charset="0"/>
              </a:rPr>
              <a:t>.” (para 36)</a:t>
            </a:r>
          </a:p>
          <a:p>
            <a:pPr marL="0" indent="0">
              <a:buNone/>
            </a:pPr>
            <a:r>
              <a:rPr lang="en-GB" dirty="0">
                <a:latin typeface="Calibri (body)"/>
                <a:ea typeface="Calibri" panose="020F0502020204030204" pitchFamily="34" charset="0"/>
                <a:cs typeface="Times New Roman" panose="02020603050405020304" pitchFamily="18" charset="0"/>
              </a:rPr>
              <a:t>3. </a:t>
            </a:r>
            <a:r>
              <a:rPr lang="en-GB" b="1" dirty="0">
                <a:latin typeface="Calibri (body)"/>
                <a:ea typeface="Calibri" panose="020F0502020204030204" pitchFamily="34" charset="0"/>
                <a:cs typeface="Times New Roman" panose="02020603050405020304" pitchFamily="18" charset="0"/>
              </a:rPr>
              <a:t>Melding distinct ‘cultures’</a:t>
            </a:r>
            <a:r>
              <a:rPr lang="en-GB" dirty="0">
                <a:latin typeface="Calibri (body)"/>
                <a:ea typeface="Calibri" panose="020F0502020204030204" pitchFamily="34" charset="0"/>
                <a:cs typeface="Times New Roman" panose="02020603050405020304" pitchFamily="18" charset="0"/>
              </a:rPr>
              <a:t>: property &amp; affairs and health and welfare:</a:t>
            </a:r>
          </a:p>
          <a:p>
            <a:pPr lvl="1"/>
            <a:r>
              <a:rPr lang="en-GB" dirty="0">
                <a:latin typeface="Calibri (body)"/>
                <a:ea typeface="Calibri" panose="020F0502020204030204" pitchFamily="34" charset="0"/>
                <a:cs typeface="Times New Roman" panose="02020603050405020304" pitchFamily="18" charset="0"/>
              </a:rPr>
              <a:t>Contrast the framings e.g. of Lewison J in </a:t>
            </a:r>
            <a:r>
              <a:rPr lang="en-GB" i="1" dirty="0">
                <a:effectLst/>
                <a:latin typeface="Calibri (body)"/>
                <a:ea typeface="Calibri" panose="020F0502020204030204" pitchFamily="34" charset="0"/>
                <a:cs typeface="Times New Roman" panose="02020603050405020304" pitchFamily="18" charset="0"/>
              </a:rPr>
              <a:t>Re P</a:t>
            </a:r>
            <a:r>
              <a:rPr lang="en-GB" dirty="0">
                <a:effectLst/>
                <a:latin typeface="Calibri (body)"/>
                <a:ea typeface="Calibri" panose="020F0502020204030204" pitchFamily="34" charset="0"/>
                <a:cs typeface="Times New Roman" panose="02020603050405020304" pitchFamily="18" charset="0"/>
              </a:rPr>
              <a:t> [2009] EWHC 163 (Ch) at [36] and Baker J in </a:t>
            </a:r>
            <a:r>
              <a:rPr lang="en-GB" i="1" dirty="0">
                <a:effectLst/>
                <a:latin typeface="Calibri (body)"/>
                <a:ea typeface="Calibri" panose="020F0502020204030204" pitchFamily="34" charset="0"/>
                <a:cs typeface="Times New Roman" panose="02020603050405020304" pitchFamily="18" charset="0"/>
              </a:rPr>
              <a:t>W</a:t>
            </a:r>
            <a:r>
              <a:rPr lang="en-GB" dirty="0">
                <a:effectLst/>
                <a:latin typeface="Calibri (body)"/>
                <a:ea typeface="Calibri" panose="020F0502020204030204" pitchFamily="34" charset="0"/>
                <a:cs typeface="Times New Roman" panose="02020603050405020304" pitchFamily="18" charset="0"/>
              </a:rPr>
              <a:t> v </a:t>
            </a:r>
            <a:r>
              <a:rPr lang="en-GB" i="1" dirty="0">
                <a:effectLst/>
                <a:latin typeface="Calibri (body)"/>
                <a:ea typeface="Calibri" panose="020F0502020204030204" pitchFamily="34" charset="0"/>
                <a:cs typeface="Times New Roman" panose="02020603050405020304" pitchFamily="18" charset="0"/>
              </a:rPr>
              <a:t>M &amp; </a:t>
            </a:r>
            <a:r>
              <a:rPr lang="en-GB" i="1" dirty="0" err="1">
                <a:effectLst/>
                <a:latin typeface="Calibri (body)"/>
                <a:ea typeface="Calibri" panose="020F0502020204030204" pitchFamily="34" charset="0"/>
                <a:cs typeface="Times New Roman" panose="02020603050405020304" pitchFamily="18" charset="0"/>
              </a:rPr>
              <a:t>Ors</a:t>
            </a:r>
            <a:r>
              <a:rPr lang="en-GB" dirty="0">
                <a:effectLst/>
                <a:latin typeface="Calibri (body)"/>
                <a:ea typeface="Calibri" panose="020F0502020204030204" pitchFamily="34" charset="0"/>
                <a:cs typeface="Times New Roman" panose="02020603050405020304" pitchFamily="18" charset="0"/>
              </a:rPr>
              <a:t> [2011] EWHC 2443 (Fam) at [85]</a:t>
            </a:r>
            <a:endParaRPr lang="en-GB" dirty="0">
              <a:latin typeface="Calibri (body)"/>
            </a:endParaRPr>
          </a:p>
        </p:txBody>
      </p:sp>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spTree>
    <p:extLst>
      <p:ext uri="{BB962C8B-B14F-4D97-AF65-F5344CB8AC3E}">
        <p14:creationId xmlns:p14="http://schemas.microsoft.com/office/powerpoint/2010/main" val="996689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8E39-771F-6BCC-67D0-EA7DDEBB7D03}"/>
              </a:ext>
            </a:extLst>
          </p:cNvPr>
          <p:cNvSpPr>
            <a:spLocks noGrp="1"/>
          </p:cNvSpPr>
          <p:nvPr>
            <p:ph type="title"/>
          </p:nvPr>
        </p:nvSpPr>
        <p:spPr/>
        <p:txBody>
          <a:bodyPr/>
          <a:lstStyle/>
          <a:p>
            <a:r>
              <a:rPr lang="en-GB" b="1" dirty="0"/>
              <a:t>2. Radical non-prescription</a:t>
            </a:r>
          </a:p>
        </p:txBody>
      </p:sp>
      <p:sp>
        <p:nvSpPr>
          <p:cNvPr id="3" name="Content Placeholder 2">
            <a:extLst>
              <a:ext uri="{FF2B5EF4-FFF2-40B4-BE49-F238E27FC236}">
                <a16:creationId xmlns:a16="http://schemas.microsoft.com/office/drawing/2014/main" id="{F9527C5A-67CE-5A1D-5B41-304D04A2A3CE}"/>
              </a:ext>
            </a:extLst>
          </p:cNvPr>
          <p:cNvSpPr>
            <a:spLocks noGrp="1"/>
          </p:cNvSpPr>
          <p:nvPr>
            <p:ph idx="1"/>
          </p:nvPr>
        </p:nvSpPr>
        <p:spPr>
          <a:xfrm>
            <a:off x="711200" y="1554481"/>
            <a:ext cx="10922000" cy="4561840"/>
          </a:xfrm>
        </p:spPr>
        <p:txBody>
          <a:bodyPr>
            <a:normAutofit fontScale="92500"/>
          </a:bodyPr>
          <a:lstStyle/>
          <a:p>
            <a:r>
              <a:rPr lang="en-GB" sz="3200" dirty="0"/>
              <a:t>By design, the Act is not very prescriptive/determinative.</a:t>
            </a:r>
            <a:endParaRPr lang="en-GB" sz="1200" dirty="0"/>
          </a:p>
          <a:p>
            <a:pPr marL="0" indent="0">
              <a:buNone/>
            </a:pPr>
            <a:r>
              <a:rPr lang="en-GB" sz="3200" dirty="0"/>
              <a:t>1. Lady Hale, </a:t>
            </a:r>
            <a:r>
              <a:rPr lang="en-GB" sz="3200" i="1" dirty="0"/>
              <a:t>Aintree</a:t>
            </a:r>
            <a:r>
              <a:rPr lang="en-GB" sz="3200" dirty="0"/>
              <a:t>, [23]: “</a:t>
            </a:r>
            <a:r>
              <a:rPr lang="en-GB" sz="3200" b="1" dirty="0"/>
              <a:t>The Act gives some limited guidance</a:t>
            </a:r>
            <a:r>
              <a:rPr lang="en-GB" sz="3200" dirty="0"/>
              <a:t>.”</a:t>
            </a:r>
          </a:p>
          <a:p>
            <a:pPr marL="0" indent="0">
              <a:buNone/>
            </a:pPr>
            <a:r>
              <a:rPr lang="en-GB" sz="3200" dirty="0"/>
              <a:t>2. </a:t>
            </a:r>
            <a:r>
              <a:rPr lang="en-GB" sz="3200" b="1" dirty="0"/>
              <a:t>Section 4 is a non-exhaustive, non-ordinally ranked checklist, </a:t>
            </a:r>
            <a:r>
              <a:rPr lang="en-GB" sz="3200" dirty="0"/>
              <a:t>little more than the prescription in Raz’s imagined non-court?:</a:t>
            </a:r>
          </a:p>
          <a:p>
            <a:pPr marL="457200" lvl="1" indent="0">
              <a:buNone/>
            </a:pPr>
            <a:r>
              <a:rPr lang="en-GB" sz="2800" dirty="0">
                <a:effectLst/>
                <a:latin typeface="Calibri (body)"/>
                <a:ea typeface="Calibri" panose="020F0502020204030204" pitchFamily="34" charset="0"/>
                <a:cs typeface="Times New Roman" panose="02020603050405020304" pitchFamily="18" charset="0"/>
              </a:rPr>
              <a:t>“The courts of this peculiar system are not entitled to decide in an arbitrary way. They are instructed by a rule of the system to make that decision which seems to them the best in the circumstances, taking account of all the considerations which seem to them relevant.”</a:t>
            </a:r>
            <a:endParaRPr lang="en-GB" sz="2800" dirty="0"/>
          </a:p>
          <a:p>
            <a:pPr marL="0" indent="0">
              <a:buNone/>
            </a:pPr>
            <a:r>
              <a:rPr lang="en-GB" sz="3200" dirty="0"/>
              <a:t>3. And look at how </a:t>
            </a:r>
            <a:r>
              <a:rPr lang="en-GB" sz="3200" b="1" dirty="0"/>
              <a:t>best interests gets defined by reference to what it is not</a:t>
            </a:r>
            <a:r>
              <a:rPr lang="en-GB" sz="3200" dirty="0"/>
              <a:t>: see e.g. the Explanatory Notes to the Act at para 28.</a:t>
            </a:r>
          </a:p>
        </p:txBody>
      </p:sp>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spTree>
    <p:extLst>
      <p:ext uri="{BB962C8B-B14F-4D97-AF65-F5344CB8AC3E}">
        <p14:creationId xmlns:p14="http://schemas.microsoft.com/office/powerpoint/2010/main" val="778079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8E39-771F-6BCC-67D0-EA7DDEBB7D03}"/>
              </a:ext>
            </a:extLst>
          </p:cNvPr>
          <p:cNvSpPr>
            <a:spLocks noGrp="1"/>
          </p:cNvSpPr>
          <p:nvPr>
            <p:ph type="title"/>
          </p:nvPr>
        </p:nvSpPr>
        <p:spPr/>
        <p:txBody>
          <a:bodyPr/>
          <a:lstStyle/>
          <a:p>
            <a:r>
              <a:rPr lang="en-GB" b="1" dirty="0"/>
              <a:t>3. Radical departure from the basics of common law judging</a:t>
            </a:r>
          </a:p>
        </p:txBody>
      </p:sp>
      <p:sp>
        <p:nvSpPr>
          <p:cNvPr id="3" name="Content Placeholder 2">
            <a:extLst>
              <a:ext uri="{FF2B5EF4-FFF2-40B4-BE49-F238E27FC236}">
                <a16:creationId xmlns:a16="http://schemas.microsoft.com/office/drawing/2014/main" id="{F9527C5A-67CE-5A1D-5B41-304D04A2A3CE}"/>
              </a:ext>
            </a:extLst>
          </p:cNvPr>
          <p:cNvSpPr>
            <a:spLocks noGrp="1"/>
          </p:cNvSpPr>
          <p:nvPr>
            <p:ph idx="1"/>
          </p:nvPr>
        </p:nvSpPr>
        <p:spPr>
          <a:xfrm>
            <a:off x="838200" y="1825625"/>
            <a:ext cx="10515600" cy="4565332"/>
          </a:xfrm>
        </p:spPr>
        <p:txBody>
          <a:bodyPr>
            <a:normAutofit/>
          </a:bodyPr>
          <a:lstStyle/>
          <a:p>
            <a:r>
              <a:rPr lang="en-GB" sz="3200" dirty="0"/>
              <a:t>Judges do not follow ‘</a:t>
            </a:r>
            <a:r>
              <a:rPr lang="en-GB" sz="3200" dirty="0">
                <a:latin typeface="Calibri (body)"/>
              </a:rPr>
              <a:t>rules’ of statutory construction or common law reasoning:</a:t>
            </a:r>
          </a:p>
          <a:p>
            <a:pPr marL="0" indent="0">
              <a:buNone/>
            </a:pPr>
            <a:r>
              <a:rPr lang="en-GB" sz="2600" dirty="0">
                <a:latin typeface="Calibri (body)"/>
              </a:rPr>
              <a:t>“</a:t>
            </a:r>
            <a:r>
              <a:rPr lang="en-GB" sz="2600" dirty="0">
                <a:solidFill>
                  <a:srgbClr val="000000"/>
                </a:solidFill>
                <a:effectLst/>
                <a:latin typeface="Calibri (body)"/>
                <a:ea typeface="Times New Roman" panose="02020603050405020304" pitchFamily="18" charset="0"/>
                <a:cs typeface="Times New Roman" panose="02020603050405020304" pitchFamily="18" charset="0"/>
              </a:rPr>
              <a:t>The task of the court is to apply the statutory provisions, paying close heed to the language of the statute. Nevertheless, </a:t>
            </a:r>
            <a:r>
              <a:rPr lang="en-GB" sz="2600" b="1" dirty="0">
                <a:solidFill>
                  <a:srgbClr val="000000"/>
                </a:solidFill>
                <a:effectLst/>
                <a:latin typeface="Calibri (body)"/>
                <a:ea typeface="Times New Roman" panose="02020603050405020304" pitchFamily="18" charset="0"/>
                <a:cs typeface="Times New Roman" panose="02020603050405020304" pitchFamily="18" charset="0"/>
              </a:rPr>
              <a:t>as judges tread their way through this treacherous terrain, it is helpful to look sideways and see how the courts have applied those statutory provisions to other factual scenarios. This has nothing to do with either the doctrine of precedent or the principles of statutory interpretation</a:t>
            </a:r>
            <a:r>
              <a:rPr lang="en-GB" sz="2600" dirty="0">
                <a:solidFill>
                  <a:srgbClr val="000000"/>
                </a:solidFill>
                <a:effectLst/>
                <a:latin typeface="Calibri (body)"/>
                <a:ea typeface="Times New Roman" panose="02020603050405020304" pitchFamily="18" charset="0"/>
                <a:cs typeface="Times New Roman" panose="02020603050405020304" pitchFamily="18" charset="0"/>
              </a:rPr>
              <a:t>. The purpose is simply to see how other judicial decisions have exposed the issues or attempted to reconcile the irreconcilable.”</a:t>
            </a:r>
          </a:p>
          <a:p>
            <a:pPr marL="0" indent="0">
              <a:buNone/>
            </a:pPr>
            <a:r>
              <a:rPr lang="en-GB" sz="2200" i="1" dirty="0">
                <a:solidFill>
                  <a:srgbClr val="000000"/>
                </a:solidFill>
                <a:latin typeface="Calibri (body)"/>
                <a:cs typeface="Times New Roman" panose="02020603050405020304" pitchFamily="18" charset="0"/>
              </a:rPr>
              <a:t>Per</a:t>
            </a:r>
            <a:r>
              <a:rPr lang="en-GB" sz="2200" dirty="0">
                <a:solidFill>
                  <a:srgbClr val="000000"/>
                </a:solidFill>
                <a:latin typeface="Calibri (body)"/>
                <a:cs typeface="Times New Roman" panose="02020603050405020304" pitchFamily="18" charset="0"/>
              </a:rPr>
              <a:t> Jackson LJ in </a:t>
            </a:r>
            <a:r>
              <a:rPr lang="en-GB" sz="2200" i="1" dirty="0">
                <a:solidFill>
                  <a:srgbClr val="000000"/>
                </a:solidFill>
                <a:effectLst/>
                <a:latin typeface="Calibri (body)"/>
                <a:ea typeface="Calibri" panose="020F0502020204030204" pitchFamily="34" charset="0"/>
                <a:cs typeface="Times New Roman" panose="02020603050405020304" pitchFamily="18" charset="0"/>
              </a:rPr>
              <a:t>RB</a:t>
            </a:r>
            <a:r>
              <a:rPr lang="en-GB" sz="2200" dirty="0">
                <a:solidFill>
                  <a:srgbClr val="000000"/>
                </a:solidFill>
                <a:effectLst/>
                <a:latin typeface="Calibri (body)"/>
                <a:ea typeface="Calibri" panose="020F0502020204030204" pitchFamily="34" charset="0"/>
                <a:cs typeface="Times New Roman" panose="02020603050405020304" pitchFamily="18" charset="0"/>
              </a:rPr>
              <a:t> v </a:t>
            </a:r>
            <a:r>
              <a:rPr lang="en-GB" sz="2200" i="1" dirty="0">
                <a:solidFill>
                  <a:srgbClr val="000000"/>
                </a:solidFill>
                <a:effectLst/>
                <a:latin typeface="Calibri (body)"/>
                <a:ea typeface="Calibri" panose="020F0502020204030204" pitchFamily="34" charset="0"/>
                <a:cs typeface="Times New Roman" panose="02020603050405020304" pitchFamily="18" charset="0"/>
              </a:rPr>
              <a:t>Brighton and Hove City Council</a:t>
            </a:r>
            <a:r>
              <a:rPr lang="en-GB" sz="2200" dirty="0">
                <a:solidFill>
                  <a:srgbClr val="000000"/>
                </a:solidFill>
                <a:effectLst/>
                <a:latin typeface="Calibri (body)"/>
                <a:ea typeface="Calibri" panose="020F0502020204030204" pitchFamily="34" charset="0"/>
                <a:cs typeface="Times New Roman" panose="02020603050405020304" pitchFamily="18" charset="0"/>
              </a:rPr>
              <a:t> [2014] EWCA </a:t>
            </a:r>
            <a:r>
              <a:rPr lang="en-GB" sz="2200" dirty="0" err="1">
                <a:solidFill>
                  <a:srgbClr val="000000"/>
                </a:solidFill>
                <a:effectLst/>
                <a:latin typeface="Calibri (body)"/>
                <a:ea typeface="Calibri" panose="020F0502020204030204" pitchFamily="34" charset="0"/>
                <a:cs typeface="Times New Roman" panose="02020603050405020304" pitchFamily="18" charset="0"/>
              </a:rPr>
              <a:t>Civ</a:t>
            </a:r>
            <a:r>
              <a:rPr lang="en-GB" sz="2200" dirty="0">
                <a:solidFill>
                  <a:srgbClr val="000000"/>
                </a:solidFill>
                <a:effectLst/>
                <a:latin typeface="Calibri (body)"/>
                <a:ea typeface="Calibri" panose="020F0502020204030204" pitchFamily="34" charset="0"/>
                <a:cs typeface="Times New Roman" panose="02020603050405020304" pitchFamily="18" charset="0"/>
              </a:rPr>
              <a:t> 561, at [40]</a:t>
            </a:r>
            <a:endParaRPr lang="en-GB" sz="2200" i="1" dirty="0">
              <a:latin typeface="Calibri (body)"/>
            </a:endParaRPr>
          </a:p>
        </p:txBody>
      </p:sp>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spTree>
    <p:extLst>
      <p:ext uri="{BB962C8B-B14F-4D97-AF65-F5344CB8AC3E}">
        <p14:creationId xmlns:p14="http://schemas.microsoft.com/office/powerpoint/2010/main" val="712632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527C5A-67CE-5A1D-5B41-304D04A2A3CE}"/>
              </a:ext>
            </a:extLst>
          </p:cNvPr>
          <p:cNvSpPr>
            <a:spLocks noGrp="1"/>
          </p:cNvSpPr>
          <p:nvPr>
            <p:ph idx="1"/>
          </p:nvPr>
        </p:nvSpPr>
        <p:spPr>
          <a:xfrm>
            <a:off x="838200" y="1825625"/>
            <a:ext cx="10515600" cy="1943735"/>
          </a:xfrm>
        </p:spPr>
        <p:txBody>
          <a:bodyPr>
            <a:normAutofit/>
          </a:bodyPr>
          <a:lstStyle/>
          <a:p>
            <a:pPr marL="0" indent="0" algn="ctr">
              <a:buNone/>
            </a:pPr>
            <a:r>
              <a:rPr lang="en-GB" sz="4800" b="1" dirty="0"/>
              <a:t>Part 6</a:t>
            </a:r>
          </a:p>
          <a:p>
            <a:pPr marL="0" indent="0" algn="ctr">
              <a:buNone/>
            </a:pPr>
            <a:r>
              <a:rPr lang="en-GB" sz="4800" b="1" dirty="0"/>
              <a:t>Critical Reflections</a:t>
            </a:r>
          </a:p>
          <a:p>
            <a:pPr marL="0" indent="0" algn="ctr">
              <a:buNone/>
            </a:pPr>
            <a:endParaRPr lang="en-GB" sz="4800" b="1" dirty="0"/>
          </a:p>
        </p:txBody>
      </p:sp>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spTree>
    <p:extLst>
      <p:ext uri="{BB962C8B-B14F-4D97-AF65-F5344CB8AC3E}">
        <p14:creationId xmlns:p14="http://schemas.microsoft.com/office/powerpoint/2010/main" val="1905783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8E39-771F-6BCC-67D0-EA7DDEBB7D03}"/>
              </a:ext>
            </a:extLst>
          </p:cNvPr>
          <p:cNvSpPr>
            <a:spLocks noGrp="1"/>
          </p:cNvSpPr>
          <p:nvPr>
            <p:ph type="title"/>
          </p:nvPr>
        </p:nvSpPr>
        <p:spPr/>
        <p:txBody>
          <a:bodyPr/>
          <a:lstStyle/>
          <a:p>
            <a:r>
              <a:rPr lang="en-GB" b="1" dirty="0"/>
              <a:t>Looking beyond the non-legal aspects…</a:t>
            </a:r>
          </a:p>
        </p:txBody>
      </p:sp>
      <p:sp>
        <p:nvSpPr>
          <p:cNvPr id="3" name="Content Placeholder 2">
            <a:extLst>
              <a:ext uri="{FF2B5EF4-FFF2-40B4-BE49-F238E27FC236}">
                <a16:creationId xmlns:a16="http://schemas.microsoft.com/office/drawing/2014/main" id="{F9527C5A-67CE-5A1D-5B41-304D04A2A3CE}"/>
              </a:ext>
            </a:extLst>
          </p:cNvPr>
          <p:cNvSpPr>
            <a:spLocks noGrp="1"/>
          </p:cNvSpPr>
          <p:nvPr>
            <p:ph idx="1"/>
          </p:nvPr>
        </p:nvSpPr>
        <p:spPr>
          <a:xfrm>
            <a:off x="838200" y="1825625"/>
            <a:ext cx="10515600" cy="4290695"/>
          </a:xfrm>
        </p:spPr>
        <p:txBody>
          <a:bodyPr>
            <a:normAutofit/>
          </a:bodyPr>
          <a:lstStyle/>
          <a:p>
            <a:r>
              <a:rPr lang="en-GB" sz="3200" dirty="0"/>
              <a:t>Much mental capacity scholarship focuses on:</a:t>
            </a:r>
          </a:p>
          <a:p>
            <a:pPr lvl="1"/>
            <a:endParaRPr lang="en-GB" sz="2800" dirty="0"/>
          </a:p>
          <a:p>
            <a:pPr lvl="1"/>
            <a:r>
              <a:rPr lang="en-GB" sz="2800" dirty="0"/>
              <a:t>Non-legal aspects of judicial decisions;</a:t>
            </a:r>
          </a:p>
          <a:p>
            <a:pPr lvl="1"/>
            <a:r>
              <a:rPr lang="en-GB" sz="2800" dirty="0"/>
              <a:t>Development of interpretative standards/frames;</a:t>
            </a:r>
          </a:p>
          <a:p>
            <a:pPr lvl="1"/>
            <a:r>
              <a:rPr lang="en-GB" sz="2800" dirty="0"/>
              <a:t>Systematised, or anyway clustered, points of topic focus;</a:t>
            </a:r>
          </a:p>
          <a:p>
            <a:pPr lvl="1"/>
            <a:r>
              <a:rPr lang="en-GB" sz="2800" dirty="0"/>
              <a:t>Critique against standards beyond those provided at law.</a:t>
            </a:r>
          </a:p>
          <a:p>
            <a:pPr lvl="1"/>
            <a:endParaRPr lang="en-GB" sz="3200" dirty="0"/>
          </a:p>
          <a:p>
            <a:r>
              <a:rPr lang="en-GB" sz="3200" dirty="0"/>
              <a:t>But what do we find if we search for the </a:t>
            </a:r>
            <a:r>
              <a:rPr lang="en-GB" sz="3200" i="1" dirty="0"/>
              <a:t>legal</a:t>
            </a:r>
            <a:r>
              <a:rPr lang="en-GB" sz="3200" dirty="0"/>
              <a:t> aspects of legal adjudication in mental capacity law…?</a:t>
            </a:r>
          </a:p>
          <a:p>
            <a:endParaRPr lang="en-GB" sz="3200" dirty="0"/>
          </a:p>
        </p:txBody>
      </p:sp>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spTree>
    <p:extLst>
      <p:ext uri="{BB962C8B-B14F-4D97-AF65-F5344CB8AC3E}">
        <p14:creationId xmlns:p14="http://schemas.microsoft.com/office/powerpoint/2010/main" val="2000204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8E39-771F-6BCC-67D0-EA7DDEBB7D03}"/>
              </a:ext>
            </a:extLst>
          </p:cNvPr>
          <p:cNvSpPr>
            <a:spLocks noGrp="1"/>
          </p:cNvSpPr>
          <p:nvPr>
            <p:ph type="title"/>
          </p:nvPr>
        </p:nvSpPr>
        <p:spPr/>
        <p:txBody>
          <a:bodyPr/>
          <a:lstStyle/>
          <a:p>
            <a:r>
              <a:rPr lang="en-GB" b="1" dirty="0"/>
              <a:t>Thank you to the Australian Centre for Health Law Research</a:t>
            </a:r>
          </a:p>
        </p:txBody>
      </p:sp>
      <p:sp>
        <p:nvSpPr>
          <p:cNvPr id="3" name="Content Placeholder 2">
            <a:extLst>
              <a:ext uri="{FF2B5EF4-FFF2-40B4-BE49-F238E27FC236}">
                <a16:creationId xmlns:a16="http://schemas.microsoft.com/office/drawing/2014/main" id="{F9527C5A-67CE-5A1D-5B41-304D04A2A3CE}"/>
              </a:ext>
            </a:extLst>
          </p:cNvPr>
          <p:cNvSpPr>
            <a:spLocks noGrp="1"/>
          </p:cNvSpPr>
          <p:nvPr>
            <p:ph idx="1"/>
          </p:nvPr>
        </p:nvSpPr>
        <p:spPr>
          <a:xfrm>
            <a:off x="838200" y="1825625"/>
            <a:ext cx="10515600" cy="4290695"/>
          </a:xfrm>
        </p:spPr>
        <p:txBody>
          <a:bodyPr>
            <a:normAutofit/>
          </a:bodyPr>
          <a:lstStyle/>
          <a:p>
            <a:pPr marL="0" indent="0">
              <a:buNone/>
            </a:pPr>
            <a:r>
              <a:rPr lang="en-GB" sz="3200" dirty="0"/>
              <a:t>Especially:</a:t>
            </a:r>
          </a:p>
          <a:p>
            <a:pPr marL="0" indent="0">
              <a:buNone/>
            </a:pPr>
            <a:endParaRPr lang="en-GB" sz="3200" dirty="0"/>
          </a:p>
          <a:p>
            <a:r>
              <a:rPr lang="en-GB" sz="3200" dirty="0"/>
              <a:t>Tina Cockburn</a:t>
            </a:r>
          </a:p>
          <a:p>
            <a:r>
              <a:rPr lang="en-GB" sz="3200" dirty="0"/>
              <a:t>Carrie </a:t>
            </a:r>
            <a:r>
              <a:rPr lang="en-GB" sz="3200" dirty="0" err="1"/>
              <a:t>Te</a:t>
            </a:r>
            <a:r>
              <a:rPr lang="en-GB" sz="3200" dirty="0"/>
              <a:t> Wani</a:t>
            </a:r>
          </a:p>
          <a:p>
            <a:r>
              <a:rPr lang="en-GB" sz="3200" dirty="0"/>
              <a:t>Andrew McGee</a:t>
            </a:r>
          </a:p>
          <a:p>
            <a:pPr marL="0" indent="0">
              <a:buNone/>
            </a:pPr>
            <a:endParaRPr lang="en-GB" sz="3200" dirty="0"/>
          </a:p>
          <a:p>
            <a:pPr marL="0" indent="0">
              <a:buNone/>
            </a:pPr>
            <a:r>
              <a:rPr lang="en-GB" sz="3200" dirty="0"/>
              <a:t>Plus a special mention for Bernadette Richards!</a:t>
            </a:r>
          </a:p>
        </p:txBody>
      </p:sp>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spTree>
    <p:extLst>
      <p:ext uri="{BB962C8B-B14F-4D97-AF65-F5344CB8AC3E}">
        <p14:creationId xmlns:p14="http://schemas.microsoft.com/office/powerpoint/2010/main" val="3117327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8E39-771F-6BCC-67D0-EA7DDEBB7D03}"/>
              </a:ext>
            </a:extLst>
          </p:cNvPr>
          <p:cNvSpPr>
            <a:spLocks noGrp="1"/>
          </p:cNvSpPr>
          <p:nvPr>
            <p:ph type="title"/>
          </p:nvPr>
        </p:nvSpPr>
        <p:spPr/>
        <p:txBody>
          <a:bodyPr/>
          <a:lstStyle/>
          <a:p>
            <a:r>
              <a:rPr lang="en-GB" b="1" dirty="0"/>
              <a:t>Mental capacity law as law…</a:t>
            </a:r>
          </a:p>
        </p:txBody>
      </p:sp>
      <p:sp>
        <p:nvSpPr>
          <p:cNvPr id="3" name="Content Placeholder 2">
            <a:extLst>
              <a:ext uri="{FF2B5EF4-FFF2-40B4-BE49-F238E27FC236}">
                <a16:creationId xmlns:a16="http://schemas.microsoft.com/office/drawing/2014/main" id="{F9527C5A-67CE-5A1D-5B41-304D04A2A3CE}"/>
              </a:ext>
            </a:extLst>
          </p:cNvPr>
          <p:cNvSpPr>
            <a:spLocks noGrp="1"/>
          </p:cNvSpPr>
          <p:nvPr>
            <p:ph idx="1"/>
          </p:nvPr>
        </p:nvSpPr>
        <p:spPr>
          <a:xfrm>
            <a:off x="838200" y="1615441"/>
            <a:ext cx="10515600" cy="4500880"/>
          </a:xfrm>
        </p:spPr>
        <p:txBody>
          <a:bodyPr>
            <a:noAutofit/>
          </a:bodyPr>
          <a:lstStyle/>
          <a:p>
            <a:pPr marL="342900" lvl="0" indent="-342900">
              <a:buFont typeface="Arial" panose="020B0604020202020204" pitchFamily="34" charset="0"/>
              <a:buChar char="•"/>
              <a:tabLst>
                <a:tab pos="457200" algn="l"/>
              </a:tabLst>
            </a:pPr>
            <a:r>
              <a:rPr lang="en-GB" sz="3000" kern="100" dirty="0">
                <a:effectLst/>
                <a:latin typeface="Calibri (body)"/>
                <a:ea typeface="Aptos" panose="020B0004020202020204" pitchFamily="34" charset="0"/>
                <a:cs typeface="Times New Roman" panose="02020603050405020304" pitchFamily="18" charset="0"/>
              </a:rPr>
              <a:t>A statute and superabundance of case law - but the law is scant.</a:t>
            </a:r>
          </a:p>
          <a:p>
            <a:pPr marL="342900" lvl="0" indent="-342900">
              <a:buFont typeface="Arial" panose="020B0604020202020204" pitchFamily="34" charset="0"/>
              <a:buChar char="•"/>
              <a:tabLst>
                <a:tab pos="457200" algn="l"/>
              </a:tabLst>
            </a:pPr>
            <a:r>
              <a:rPr lang="en-GB" sz="3000" kern="100" dirty="0">
                <a:effectLst/>
                <a:latin typeface="Calibri (body)"/>
                <a:ea typeface="Aptos" panose="020B0004020202020204" pitchFamily="34" charset="0"/>
                <a:cs typeface="Times New Roman" panose="02020603050405020304" pitchFamily="18" charset="0"/>
              </a:rPr>
              <a:t>As a normative system, it is neither exhaustive nor is it clear</a:t>
            </a:r>
            <a:r>
              <a:rPr lang="en-GB" sz="3000" kern="100" dirty="0">
                <a:latin typeface="Calibri (body)"/>
                <a:ea typeface="Aptos" panose="020B0004020202020204" pitchFamily="34" charset="0"/>
                <a:cs typeface="Times New Roman" panose="02020603050405020304" pitchFamily="18" charset="0"/>
              </a:rPr>
              <a:t> and </a:t>
            </a:r>
            <a:r>
              <a:rPr lang="en-GB" sz="3000" kern="100" dirty="0">
                <a:effectLst/>
                <a:latin typeface="Calibri (body)"/>
                <a:ea typeface="Aptos" panose="020B0004020202020204" pitchFamily="34" charset="0"/>
                <a:cs typeface="Times New Roman" panose="02020603050405020304" pitchFamily="18" charset="0"/>
              </a:rPr>
              <a:t>predictable: the language of mental capacity law creates empty spaces, and where it speaks it is very open textured.</a:t>
            </a:r>
          </a:p>
          <a:p>
            <a:pPr marL="342900" lvl="0" indent="-342900">
              <a:buFont typeface="Arial" panose="020B0604020202020204" pitchFamily="34" charset="0"/>
              <a:buChar char="•"/>
              <a:tabLst>
                <a:tab pos="457200" algn="l"/>
              </a:tabLst>
            </a:pPr>
            <a:r>
              <a:rPr lang="en-GB" sz="3000" kern="100" dirty="0">
                <a:effectLst/>
                <a:latin typeface="Calibri (body)"/>
                <a:ea typeface="Aptos" panose="020B0004020202020204" pitchFamily="34" charset="0"/>
                <a:cs typeface="Times New Roman" panose="02020603050405020304" pitchFamily="18" charset="0"/>
              </a:rPr>
              <a:t>And it is not circumscribed by an exhaustive list of values, either:</a:t>
            </a:r>
          </a:p>
          <a:p>
            <a:pPr marL="800100" lvl="1" indent="-342900">
              <a:tabLst>
                <a:tab pos="457200" algn="l"/>
              </a:tabLst>
            </a:pPr>
            <a:r>
              <a:rPr lang="en-GB" sz="2800" kern="100" dirty="0">
                <a:effectLst/>
                <a:latin typeface="Calibri (body)"/>
                <a:ea typeface="Aptos" panose="020B0004020202020204" pitchFamily="34" charset="0"/>
                <a:cs typeface="Times New Roman" panose="02020603050405020304" pitchFamily="18" charset="0"/>
              </a:rPr>
              <a:t>In a coherent or comprehensive list to direct judgment; or</a:t>
            </a:r>
          </a:p>
          <a:p>
            <a:pPr marL="800100" lvl="1" indent="-342900">
              <a:tabLst>
                <a:tab pos="457200" algn="l"/>
              </a:tabLst>
            </a:pPr>
            <a:r>
              <a:rPr lang="en-GB" sz="2800" kern="100" dirty="0">
                <a:effectLst/>
                <a:latin typeface="Calibri (body)"/>
                <a:ea typeface="Aptos" panose="020B0004020202020204" pitchFamily="34" charset="0"/>
                <a:cs typeface="Times New Roman" panose="02020603050405020304" pitchFamily="18" charset="0"/>
              </a:rPr>
              <a:t>With some in-principle possibility of a singular, overarching political morality from which a ‘Herculean’ judge might draw to find the ‘right’ answer.</a:t>
            </a:r>
          </a:p>
          <a:p>
            <a:pPr>
              <a:lnSpc>
                <a:spcPct val="100000"/>
              </a:lnSpc>
            </a:pPr>
            <a:endParaRPr lang="en-GB" sz="2400" dirty="0">
              <a:latin typeface="Calibri (body)"/>
            </a:endParaRPr>
          </a:p>
        </p:txBody>
      </p:sp>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spTree>
    <p:extLst>
      <p:ext uri="{BB962C8B-B14F-4D97-AF65-F5344CB8AC3E}">
        <p14:creationId xmlns:p14="http://schemas.microsoft.com/office/powerpoint/2010/main" val="4015407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8E39-771F-6BCC-67D0-EA7DDEBB7D03}"/>
              </a:ext>
            </a:extLst>
          </p:cNvPr>
          <p:cNvSpPr>
            <a:spLocks noGrp="1"/>
          </p:cNvSpPr>
          <p:nvPr>
            <p:ph type="title"/>
          </p:nvPr>
        </p:nvSpPr>
        <p:spPr/>
        <p:txBody>
          <a:bodyPr/>
          <a:lstStyle/>
          <a:p>
            <a:r>
              <a:rPr lang="en-GB" b="1" dirty="0"/>
              <a:t>Raising questions about discretion and power</a:t>
            </a:r>
          </a:p>
        </p:txBody>
      </p:sp>
      <p:sp>
        <p:nvSpPr>
          <p:cNvPr id="3" name="Content Placeholder 2">
            <a:extLst>
              <a:ext uri="{FF2B5EF4-FFF2-40B4-BE49-F238E27FC236}">
                <a16:creationId xmlns:a16="http://schemas.microsoft.com/office/drawing/2014/main" id="{F9527C5A-67CE-5A1D-5B41-304D04A2A3CE}"/>
              </a:ext>
            </a:extLst>
          </p:cNvPr>
          <p:cNvSpPr>
            <a:spLocks noGrp="1"/>
          </p:cNvSpPr>
          <p:nvPr>
            <p:ph idx="1"/>
          </p:nvPr>
        </p:nvSpPr>
        <p:spPr>
          <a:xfrm>
            <a:off x="838200" y="1825625"/>
            <a:ext cx="10673080" cy="4290695"/>
          </a:xfrm>
        </p:spPr>
        <p:txBody>
          <a:bodyPr>
            <a:normAutofit/>
          </a:bodyPr>
          <a:lstStyle/>
          <a:p>
            <a:r>
              <a:rPr lang="en-GB" sz="3200" dirty="0">
                <a:latin typeface="Calibri (body)"/>
                <a:ea typeface="Calibri" panose="020F0502020204030204" pitchFamily="34" charset="0"/>
                <a:cs typeface="Times New Roman" panose="02020603050405020304" pitchFamily="18" charset="0"/>
              </a:rPr>
              <a:t>Under the Act, </a:t>
            </a:r>
            <a:r>
              <a:rPr lang="en-GB" sz="3200" dirty="0">
                <a:effectLst/>
                <a:latin typeface="Calibri (body)"/>
                <a:ea typeface="Calibri" panose="020F0502020204030204" pitchFamily="34" charset="0"/>
                <a:cs typeface="Times New Roman" panose="02020603050405020304" pitchFamily="18" charset="0"/>
              </a:rPr>
              <a:t>judges have very broad discretionary power.</a:t>
            </a:r>
          </a:p>
          <a:p>
            <a:r>
              <a:rPr lang="en-GB" sz="3200" dirty="0">
                <a:effectLst/>
                <a:latin typeface="Calibri (body)"/>
                <a:ea typeface="Calibri" panose="020F0502020204030204" pitchFamily="34" charset="0"/>
                <a:cs typeface="Times New Roman" panose="02020603050405020304" pitchFamily="18" charset="0"/>
              </a:rPr>
              <a:t>It does not follow that it is arbitrary, but </a:t>
            </a:r>
            <a:r>
              <a:rPr lang="en-GB" sz="3200">
                <a:effectLst/>
                <a:latin typeface="Calibri (body)"/>
                <a:ea typeface="Calibri" panose="020F0502020204030204" pitchFamily="34" charset="0"/>
                <a:cs typeface="Times New Roman" panose="02020603050405020304" pitchFamily="18" charset="0"/>
              </a:rPr>
              <a:t>there are—</a:t>
            </a:r>
            <a:r>
              <a:rPr lang="en-GB" sz="3200" dirty="0">
                <a:effectLst/>
                <a:latin typeface="Calibri (body)"/>
                <a:ea typeface="Calibri" panose="020F0502020204030204" pitchFamily="34" charset="0"/>
                <a:cs typeface="Times New Roman" panose="02020603050405020304" pitchFamily="18" charset="0"/>
              </a:rPr>
              <a:t>at best—very limited </a:t>
            </a:r>
            <a:r>
              <a:rPr lang="en-GB" sz="3200" i="1" dirty="0">
                <a:effectLst/>
                <a:latin typeface="Calibri (body)"/>
                <a:ea typeface="Calibri" panose="020F0502020204030204" pitchFamily="34" charset="0"/>
                <a:cs typeface="Times New Roman" panose="02020603050405020304" pitchFamily="18" charset="0"/>
              </a:rPr>
              <a:t>legal</a:t>
            </a:r>
            <a:r>
              <a:rPr lang="en-GB" sz="3200" dirty="0">
                <a:effectLst/>
                <a:latin typeface="Calibri (body)"/>
                <a:ea typeface="Calibri" panose="020F0502020204030204" pitchFamily="34" charset="0"/>
                <a:cs typeface="Times New Roman" panose="02020603050405020304" pitchFamily="18" charset="0"/>
              </a:rPr>
              <a:t> constraints.</a:t>
            </a:r>
          </a:p>
          <a:p>
            <a:r>
              <a:rPr lang="en-GB" sz="3200" dirty="0">
                <a:effectLst/>
                <a:latin typeface="Calibri (body)"/>
                <a:ea typeface="Calibri" panose="020F0502020204030204" pitchFamily="34" charset="0"/>
                <a:cs typeface="Times New Roman" panose="02020603050405020304" pitchFamily="18" charset="0"/>
              </a:rPr>
              <a:t>The framing and function of mental capacity adjudication radically differ from general understandings of what would be expected of the role of the judicial branch.</a:t>
            </a:r>
          </a:p>
          <a:p>
            <a:r>
              <a:rPr lang="en-GB" sz="3200" dirty="0">
                <a:latin typeface="Calibri (body)"/>
                <a:ea typeface="Calibri" panose="020F0502020204030204" pitchFamily="34" charset="0"/>
                <a:cs typeface="Times New Roman" panose="02020603050405020304" pitchFamily="18" charset="0"/>
              </a:rPr>
              <a:t>A role more akin to an executive or administrative one than a judicial-interpretative or even judicial-legislative one?</a:t>
            </a:r>
          </a:p>
          <a:p>
            <a:endParaRPr lang="en-GB" sz="3200" dirty="0"/>
          </a:p>
        </p:txBody>
      </p:sp>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spTree>
    <p:extLst>
      <p:ext uri="{BB962C8B-B14F-4D97-AF65-F5344CB8AC3E}">
        <p14:creationId xmlns:p14="http://schemas.microsoft.com/office/powerpoint/2010/main" val="2848832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527C5A-67CE-5A1D-5B41-304D04A2A3CE}"/>
              </a:ext>
            </a:extLst>
          </p:cNvPr>
          <p:cNvSpPr>
            <a:spLocks noGrp="1"/>
          </p:cNvSpPr>
          <p:nvPr>
            <p:ph idx="1"/>
          </p:nvPr>
        </p:nvSpPr>
        <p:spPr>
          <a:xfrm>
            <a:off x="838200" y="1825625"/>
            <a:ext cx="10515600" cy="1943735"/>
          </a:xfrm>
        </p:spPr>
        <p:txBody>
          <a:bodyPr>
            <a:normAutofit/>
          </a:bodyPr>
          <a:lstStyle/>
          <a:p>
            <a:pPr marL="0" indent="0" algn="ctr">
              <a:buNone/>
            </a:pPr>
            <a:r>
              <a:rPr lang="en-GB" sz="4800" b="1" dirty="0"/>
              <a:t>Part 7</a:t>
            </a:r>
          </a:p>
          <a:p>
            <a:pPr marL="0" indent="0" algn="ctr">
              <a:buNone/>
            </a:pPr>
            <a:r>
              <a:rPr lang="en-GB" sz="4800" b="1" dirty="0"/>
              <a:t>Four Concluding Questions</a:t>
            </a:r>
          </a:p>
        </p:txBody>
      </p:sp>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spTree>
    <p:extLst>
      <p:ext uri="{BB962C8B-B14F-4D97-AF65-F5344CB8AC3E}">
        <p14:creationId xmlns:p14="http://schemas.microsoft.com/office/powerpoint/2010/main" val="1719998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527C5A-67CE-5A1D-5B41-304D04A2A3CE}"/>
              </a:ext>
            </a:extLst>
          </p:cNvPr>
          <p:cNvSpPr>
            <a:spLocks noGrp="1"/>
          </p:cNvSpPr>
          <p:nvPr>
            <p:ph idx="1"/>
          </p:nvPr>
        </p:nvSpPr>
        <p:spPr>
          <a:xfrm>
            <a:off x="838200" y="980439"/>
            <a:ext cx="10515600" cy="4505961"/>
          </a:xfrm>
        </p:spPr>
        <p:txBody>
          <a:bodyPr>
            <a:noAutofit/>
          </a:bodyPr>
          <a:lstStyle/>
          <a:p>
            <a:pPr marL="0" indent="0">
              <a:buNone/>
            </a:pPr>
            <a:r>
              <a:rPr lang="en-GB" sz="3200" dirty="0">
                <a:effectLst/>
                <a:latin typeface="Calibri (body)"/>
                <a:ea typeface="Calibri" panose="020F0502020204030204" pitchFamily="34" charset="0"/>
                <a:cs typeface="Times New Roman" panose="02020603050405020304" pitchFamily="18" charset="0"/>
              </a:rPr>
              <a:t>1. If the </a:t>
            </a:r>
            <a:r>
              <a:rPr lang="en-GB" sz="3200" b="1" u="sng" dirty="0">
                <a:effectLst/>
                <a:latin typeface="Calibri (body)"/>
                <a:ea typeface="Calibri" panose="020F0502020204030204" pitchFamily="34" charset="0"/>
                <a:cs typeface="Times New Roman" panose="02020603050405020304" pitchFamily="18" charset="0"/>
              </a:rPr>
              <a:t>ultimate</a:t>
            </a:r>
            <a:r>
              <a:rPr lang="en-GB" sz="3200" dirty="0">
                <a:effectLst/>
                <a:latin typeface="Calibri (body)"/>
                <a:ea typeface="Calibri" panose="020F0502020204030204" pitchFamily="34" charset="0"/>
                <a:cs typeface="Times New Roman" panose="02020603050405020304" pitchFamily="18" charset="0"/>
              </a:rPr>
              <a:t> determination that the Mental Capacity Act allows a judge to make, using standards based in wisdom rather than legal application, were placed in the hands of (say) a government minister or a professional carer or a doctor or an administrator within a local authority, would we be content with that?</a:t>
            </a:r>
          </a:p>
          <a:p>
            <a:pPr marL="0" indent="0">
              <a:buNone/>
            </a:pPr>
            <a:endParaRPr lang="en-GB" dirty="0">
              <a:effectLst/>
              <a:latin typeface="Calibri (body)"/>
              <a:ea typeface="Calibri" panose="020F0502020204030204" pitchFamily="34" charset="0"/>
              <a:cs typeface="Times New Roman" panose="02020603050405020304" pitchFamily="18" charset="0"/>
            </a:endParaRPr>
          </a:p>
          <a:p>
            <a:pPr marL="0" indent="0">
              <a:buNone/>
            </a:pPr>
            <a:r>
              <a:rPr lang="en-GB" sz="3200" dirty="0">
                <a:latin typeface="Calibri (body)"/>
                <a:ea typeface="Calibri" panose="020F0502020204030204" pitchFamily="34" charset="0"/>
                <a:cs typeface="Times New Roman" panose="02020603050405020304" pitchFamily="18" charset="0"/>
              </a:rPr>
              <a:t>2. </a:t>
            </a:r>
            <a:r>
              <a:rPr lang="en-GB" sz="3200" dirty="0">
                <a:effectLst/>
                <a:latin typeface="Calibri (body)"/>
                <a:ea typeface="Calibri" panose="020F0502020204030204" pitchFamily="34" charset="0"/>
                <a:cs typeface="Times New Roman" panose="02020603050405020304" pitchFamily="18" charset="0"/>
              </a:rPr>
              <a:t>If not, (why) should we be happy with it falling to judges?</a:t>
            </a:r>
          </a:p>
        </p:txBody>
      </p:sp>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spTree>
    <p:extLst>
      <p:ext uri="{BB962C8B-B14F-4D97-AF65-F5344CB8AC3E}">
        <p14:creationId xmlns:p14="http://schemas.microsoft.com/office/powerpoint/2010/main" val="983295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527C5A-67CE-5A1D-5B41-304D04A2A3CE}"/>
              </a:ext>
            </a:extLst>
          </p:cNvPr>
          <p:cNvSpPr>
            <a:spLocks noGrp="1"/>
          </p:cNvSpPr>
          <p:nvPr>
            <p:ph idx="1"/>
          </p:nvPr>
        </p:nvSpPr>
        <p:spPr>
          <a:xfrm>
            <a:off x="838200" y="833756"/>
            <a:ext cx="10515600" cy="4785360"/>
          </a:xfrm>
        </p:spPr>
        <p:txBody>
          <a:bodyPr>
            <a:noAutofit/>
          </a:bodyPr>
          <a:lstStyle/>
          <a:p>
            <a:r>
              <a:rPr lang="en-GB" sz="3200" dirty="0">
                <a:latin typeface="Calibri (body)"/>
                <a:ea typeface="Calibri" panose="020F0502020204030204" pitchFamily="34" charset="0"/>
                <a:cs typeface="Times New Roman" panose="02020603050405020304" pitchFamily="18" charset="0"/>
              </a:rPr>
              <a:t>Is there a </a:t>
            </a:r>
            <a:r>
              <a:rPr lang="en-GB" sz="3200" dirty="0">
                <a:solidFill>
                  <a:srgbClr val="242424"/>
                </a:solidFill>
                <a:effectLst/>
                <a:latin typeface="Calibri (body)"/>
                <a:ea typeface="Calibri" panose="020F0502020204030204" pitchFamily="34" charset="0"/>
                <a:cs typeface="Segoe UI" panose="020B0502040204020203" pitchFamily="34" charset="0"/>
              </a:rPr>
              <a:t>paradox in affording special privilege to the expert and institutional (and thereby constitutional) position of judges under the MCA: namely that on the terms set by the Act, the more law-like a judicial decision might be, and the more given it is to the application of legal method, the worse it is?</a:t>
            </a:r>
          </a:p>
          <a:p>
            <a:endParaRPr lang="en-GB" dirty="0">
              <a:solidFill>
                <a:srgbClr val="242424"/>
              </a:solidFill>
              <a:latin typeface="Calibri (body)"/>
              <a:ea typeface="Calibri" panose="020F0502020204030204" pitchFamily="34" charset="0"/>
              <a:cs typeface="Segoe UI" panose="020B0502040204020203" pitchFamily="34" charset="0"/>
            </a:endParaRPr>
          </a:p>
          <a:p>
            <a:r>
              <a:rPr lang="en-GB" sz="3200" dirty="0">
                <a:solidFill>
                  <a:srgbClr val="242424"/>
                </a:solidFill>
                <a:latin typeface="Calibri (body)"/>
                <a:ea typeface="Calibri" panose="020F0502020204030204" pitchFamily="34" charset="0"/>
                <a:cs typeface="Segoe UI" panose="020B0502040204020203" pitchFamily="34" charset="0"/>
              </a:rPr>
              <a:t>And does all of this perhaps not speak so much to a problem with the idea of mental capacity law, but rather the idea of law-writ-large itself?</a:t>
            </a:r>
            <a:endParaRPr lang="en-GB" sz="3200" dirty="0">
              <a:latin typeface="Calibri (body)"/>
            </a:endParaRPr>
          </a:p>
        </p:txBody>
      </p:sp>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spTree>
    <p:extLst>
      <p:ext uri="{BB962C8B-B14F-4D97-AF65-F5344CB8AC3E}">
        <p14:creationId xmlns:p14="http://schemas.microsoft.com/office/powerpoint/2010/main" val="2925754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8E39-771F-6BCC-67D0-EA7DDEBB7D03}"/>
              </a:ext>
            </a:extLst>
          </p:cNvPr>
          <p:cNvSpPr>
            <a:spLocks noGrp="1"/>
          </p:cNvSpPr>
          <p:nvPr>
            <p:ph type="title"/>
          </p:nvPr>
        </p:nvSpPr>
        <p:spPr/>
        <p:txBody>
          <a:bodyPr>
            <a:normAutofit/>
          </a:bodyPr>
          <a:lstStyle/>
          <a:p>
            <a:r>
              <a:rPr lang="en-GB" b="1" dirty="0"/>
              <a:t>Thanks as well to the </a:t>
            </a:r>
            <a:r>
              <a:rPr lang="en-US" b="1" i="1" dirty="0"/>
              <a:t>Judging Values and Participation in Mental Capacity Law</a:t>
            </a:r>
            <a:r>
              <a:rPr lang="en-US" b="1" dirty="0"/>
              <a:t> project</a:t>
            </a:r>
            <a:endParaRPr lang="en-GB" b="1" dirty="0"/>
          </a:p>
        </p:txBody>
      </p:sp>
      <p:sp>
        <p:nvSpPr>
          <p:cNvPr id="3" name="Content Placeholder 2">
            <a:extLst>
              <a:ext uri="{FF2B5EF4-FFF2-40B4-BE49-F238E27FC236}">
                <a16:creationId xmlns:a16="http://schemas.microsoft.com/office/drawing/2014/main" id="{F9527C5A-67CE-5A1D-5B41-304D04A2A3CE}"/>
              </a:ext>
            </a:extLst>
          </p:cNvPr>
          <p:cNvSpPr>
            <a:spLocks noGrp="1"/>
          </p:cNvSpPr>
          <p:nvPr>
            <p:ph idx="1"/>
          </p:nvPr>
        </p:nvSpPr>
        <p:spPr>
          <a:xfrm>
            <a:off x="838200" y="1825625"/>
            <a:ext cx="10515600" cy="4290695"/>
          </a:xfrm>
        </p:spPr>
        <p:txBody>
          <a:bodyPr>
            <a:normAutofit fontScale="92500" lnSpcReduction="10000"/>
          </a:bodyPr>
          <a:lstStyle/>
          <a:p>
            <a:pPr marL="0" indent="0">
              <a:buFont typeface="Arial" panose="020B0604020202020204" pitchFamily="34" charset="0"/>
              <a:buNone/>
              <a:defRPr/>
            </a:pPr>
            <a:r>
              <a:rPr lang="en-GB" sz="2800" dirty="0"/>
              <a:t>Principal Investigator: </a:t>
            </a:r>
            <a:r>
              <a:rPr lang="en-GB" sz="2800" b="1" dirty="0"/>
              <a:t>Dr </a:t>
            </a:r>
            <a:r>
              <a:rPr lang="en-GB" sz="2800" b="1" dirty="0" err="1"/>
              <a:t>Camillia</a:t>
            </a:r>
            <a:r>
              <a:rPr lang="en-GB" sz="2800" b="1" dirty="0"/>
              <a:t> Kong</a:t>
            </a:r>
            <a:r>
              <a:rPr lang="en-GB" sz="2800" dirty="0"/>
              <a:t> (Birkbeck (now QMUL))</a:t>
            </a:r>
          </a:p>
          <a:p>
            <a:pPr marL="0" indent="0">
              <a:buFont typeface="Arial" panose="020B0604020202020204" pitchFamily="34" charset="0"/>
              <a:buNone/>
              <a:defRPr/>
            </a:pPr>
            <a:r>
              <a:rPr lang="en-GB" sz="2800" dirty="0"/>
              <a:t>Co-Investigators: </a:t>
            </a:r>
            <a:r>
              <a:rPr lang="en-GB" sz="2800" b="1" dirty="0"/>
              <a:t>Prof John Coggon</a:t>
            </a:r>
            <a:r>
              <a:rPr lang="en-GB" sz="2800" dirty="0"/>
              <a:t> (Bristol), </a:t>
            </a:r>
            <a:r>
              <a:rPr lang="en-GB" sz="2800" b="1" dirty="0"/>
              <a:t>Dr Michael Dunn</a:t>
            </a:r>
            <a:r>
              <a:rPr lang="en-GB" sz="2800" dirty="0"/>
              <a:t> (Oxford/NUS), </a:t>
            </a:r>
            <a:r>
              <a:rPr lang="en-GB" sz="2800" b="1" dirty="0"/>
              <a:t>Prof Penny Cooper</a:t>
            </a:r>
            <a:r>
              <a:rPr lang="en-GB" sz="2800" dirty="0"/>
              <a:t> (Birkbeck)</a:t>
            </a:r>
          </a:p>
          <a:p>
            <a:pPr marL="457200" lvl="1" indent="0">
              <a:buFont typeface="Arial" panose="020B0604020202020204" pitchFamily="34" charset="0"/>
              <a:buNone/>
              <a:defRPr/>
            </a:pPr>
            <a:r>
              <a:rPr lang="en-GB" sz="2400" i="1" dirty="0"/>
              <a:t>(1)    What are the values that help inform judges’ decisions regarding:</a:t>
            </a:r>
          </a:p>
          <a:p>
            <a:pPr marL="457200" lvl="1" indent="0">
              <a:buFont typeface="Arial" panose="020B0604020202020204" pitchFamily="34" charset="0"/>
              <a:buNone/>
              <a:defRPr/>
            </a:pPr>
            <a:r>
              <a:rPr lang="en-GB" i="1" dirty="0"/>
              <a:t>	</a:t>
            </a:r>
            <a:r>
              <a:rPr lang="en-GB" sz="2400" i="1" dirty="0"/>
              <a:t>(</a:t>
            </a:r>
            <a:r>
              <a:rPr lang="en-GB" sz="2400" i="1" dirty="0" err="1"/>
              <a:t>i</a:t>
            </a:r>
            <a:r>
              <a:rPr lang="en-GB" sz="2400" i="1" dirty="0"/>
              <a:t>) P’s effective participation; (ii) mental capacity, and (iii) best interests?</a:t>
            </a:r>
          </a:p>
          <a:p>
            <a:pPr marL="457200" lvl="1" indent="0">
              <a:buFont typeface="Arial" panose="020B0604020202020204" pitchFamily="34" charset="0"/>
              <a:buNone/>
              <a:defRPr/>
            </a:pPr>
            <a:r>
              <a:rPr lang="en-GB" sz="2400" i="1" dirty="0"/>
              <a:t>(2)    What ethical reasons, values, and legal procedures are needed if judges are to fulfil obligations to empower and include P, in accordance with the Mental Capacity Act 2005 and the UN Convention the right Rights of Persons with Disabilities Art. 12 &amp; 13?</a:t>
            </a:r>
          </a:p>
          <a:p>
            <a:pPr marL="457200" lvl="1" indent="0">
              <a:buFont typeface="Arial" panose="020B0604020202020204" pitchFamily="34" charset="0"/>
              <a:buNone/>
              <a:defRPr/>
            </a:pPr>
            <a:r>
              <a:rPr lang="en-GB" sz="2400" i="1" dirty="0"/>
              <a:t>(3)    How are these obligations to be translated into professional and policy guidelines surrounding judicial practice and deliberation?</a:t>
            </a:r>
          </a:p>
          <a:p>
            <a:pPr marL="0" indent="0">
              <a:spcBef>
                <a:spcPts val="0"/>
              </a:spcBef>
              <a:buFont typeface="Arial" panose="020B0604020202020204" pitchFamily="34" charset="0"/>
              <a:buNone/>
              <a:defRPr/>
            </a:pPr>
            <a:endParaRPr lang="en-GB" sz="2200" dirty="0"/>
          </a:p>
          <a:p>
            <a:pPr marL="0" indent="0">
              <a:spcBef>
                <a:spcPts val="0"/>
              </a:spcBef>
              <a:buFont typeface="Arial" panose="020B0604020202020204" pitchFamily="34" charset="0"/>
              <a:buNone/>
              <a:defRPr/>
            </a:pPr>
            <a:r>
              <a:rPr lang="en-GB" sz="2200" dirty="0"/>
              <a:t>A three-year research project that commenced in 2018, funded by the UK Arts &amp; Humanities Research Council: </a:t>
            </a:r>
            <a:r>
              <a:rPr lang="en-US" sz="2200" dirty="0"/>
              <a:t>Grant Reference: </a:t>
            </a:r>
            <a:r>
              <a:rPr lang="en-US" sz="2200" b="1" dirty="0"/>
              <a:t>AH/R013055/1</a:t>
            </a:r>
            <a:r>
              <a:rPr lang="en-US" sz="2200" dirty="0"/>
              <a:t>:</a:t>
            </a:r>
          </a:p>
          <a:p>
            <a:pPr>
              <a:spcBef>
                <a:spcPts val="0"/>
              </a:spcBef>
              <a:defRPr/>
            </a:pPr>
            <a:r>
              <a:rPr lang="en-US" sz="2200" dirty="0">
                <a:hlinkClick r:id="rId2"/>
              </a:rPr>
              <a:t>https://www.qmul.ac.uk/law/media/law/docs/research/Judging-Values-Final-Report.pdf</a:t>
            </a:r>
            <a:r>
              <a:rPr lang="en-US" sz="2200" dirty="0"/>
              <a:t> </a:t>
            </a:r>
          </a:p>
          <a:p>
            <a:pPr marL="0" indent="0">
              <a:buNone/>
            </a:pPr>
            <a:endParaRPr lang="en-GB" dirty="0"/>
          </a:p>
        </p:txBody>
      </p:sp>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spTree>
    <p:extLst>
      <p:ext uri="{BB962C8B-B14F-4D97-AF65-F5344CB8AC3E}">
        <p14:creationId xmlns:p14="http://schemas.microsoft.com/office/powerpoint/2010/main" val="3555037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527C5A-67CE-5A1D-5B41-304D04A2A3CE}"/>
              </a:ext>
            </a:extLst>
          </p:cNvPr>
          <p:cNvSpPr>
            <a:spLocks noGrp="1"/>
          </p:cNvSpPr>
          <p:nvPr>
            <p:ph idx="1"/>
          </p:nvPr>
        </p:nvSpPr>
        <p:spPr>
          <a:xfrm>
            <a:off x="838200" y="1825625"/>
            <a:ext cx="10515600" cy="1943735"/>
          </a:xfrm>
        </p:spPr>
        <p:txBody>
          <a:bodyPr>
            <a:normAutofit/>
          </a:bodyPr>
          <a:lstStyle/>
          <a:p>
            <a:pPr marL="0" indent="0" algn="ctr">
              <a:buNone/>
            </a:pPr>
            <a:r>
              <a:rPr lang="en-GB" sz="4800" b="1" dirty="0"/>
              <a:t>Part 1</a:t>
            </a:r>
          </a:p>
          <a:p>
            <a:pPr marL="0" indent="0" algn="ctr">
              <a:buNone/>
            </a:pPr>
            <a:r>
              <a:rPr lang="en-GB" sz="4800" b="1" dirty="0"/>
              <a:t>Context and Outline</a:t>
            </a:r>
          </a:p>
          <a:p>
            <a:pPr marL="0" indent="0" algn="ctr">
              <a:buNone/>
            </a:pPr>
            <a:endParaRPr lang="en-GB" sz="4800" b="1" dirty="0"/>
          </a:p>
        </p:txBody>
      </p:sp>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spTree>
    <p:extLst>
      <p:ext uri="{BB962C8B-B14F-4D97-AF65-F5344CB8AC3E}">
        <p14:creationId xmlns:p14="http://schemas.microsoft.com/office/powerpoint/2010/main" val="3134483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pic>
        <p:nvPicPr>
          <p:cNvPr id="5" name="Picture 4">
            <a:extLst>
              <a:ext uri="{FF2B5EF4-FFF2-40B4-BE49-F238E27FC236}">
                <a16:creationId xmlns:a16="http://schemas.microsoft.com/office/drawing/2014/main" id="{482D6348-3BE2-0AA4-08C4-46840AE6F18A}"/>
              </a:ext>
            </a:extLst>
          </p:cNvPr>
          <p:cNvPicPr>
            <a:picLocks noChangeAspect="1"/>
          </p:cNvPicPr>
          <p:nvPr/>
        </p:nvPicPr>
        <p:blipFill>
          <a:blip r:embed="rId3"/>
          <a:stretch>
            <a:fillRect/>
          </a:stretch>
        </p:blipFill>
        <p:spPr>
          <a:xfrm>
            <a:off x="8063904" y="269886"/>
            <a:ext cx="3928031" cy="5749267"/>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F82D4272-26F9-726C-FD51-AA19B7AE6935}"/>
              </a:ext>
            </a:extLst>
          </p:cNvPr>
          <p:cNvSpPr txBox="1"/>
          <p:nvPr/>
        </p:nvSpPr>
        <p:spPr>
          <a:xfrm>
            <a:off x="721360" y="426115"/>
            <a:ext cx="7216736" cy="5940088"/>
          </a:xfrm>
          <a:prstGeom prst="rect">
            <a:avLst/>
          </a:prstGeom>
          <a:noFill/>
        </p:spPr>
        <p:txBody>
          <a:bodyPr wrap="square" rtlCol="0">
            <a:spAutoFit/>
          </a:bodyPr>
          <a:lstStyle/>
          <a:p>
            <a:r>
              <a:rPr lang="en-GB" sz="3600" b="1" dirty="0"/>
              <a:t>Is Mental Capacity Law Law…?</a:t>
            </a:r>
          </a:p>
          <a:p>
            <a:endParaRPr lang="en-GB" sz="1200" dirty="0"/>
          </a:p>
          <a:p>
            <a:pPr marL="457200" indent="-457200">
              <a:buFont typeface="Arial" panose="020B0604020202020204" pitchFamily="34" charset="0"/>
              <a:buChar char="•"/>
            </a:pPr>
            <a:r>
              <a:rPr lang="en-GB" sz="3200" dirty="0"/>
              <a:t>Focus on ‘mental capacity law’ means a focus on guardianship laws.</a:t>
            </a:r>
            <a:endParaRPr lang="en-GB" sz="1200" dirty="0"/>
          </a:p>
          <a:p>
            <a:pPr marL="457200" indent="-457200">
              <a:buFont typeface="Arial" panose="020B0604020202020204" pitchFamily="34" charset="0"/>
              <a:buChar char="•"/>
            </a:pPr>
            <a:r>
              <a:rPr lang="en-GB" sz="3200" dirty="0"/>
              <a:t>“P” = Person deemed to lack capacity.</a:t>
            </a:r>
          </a:p>
          <a:p>
            <a:pPr marL="457200" indent="-457200">
              <a:buFont typeface="Arial" panose="020B0604020202020204" pitchFamily="34" charset="0"/>
              <a:buChar char="•"/>
            </a:pPr>
            <a:r>
              <a:rPr lang="en-GB" sz="3200" dirty="0"/>
              <a:t>“D” = Decision-maker for P.</a:t>
            </a:r>
          </a:p>
          <a:p>
            <a:pPr marL="457200" indent="-457200">
              <a:buFont typeface="Arial" panose="020B0604020202020204" pitchFamily="34" charset="0"/>
              <a:buChar char="•"/>
            </a:pPr>
            <a:r>
              <a:rPr lang="en-GB" sz="3200" dirty="0"/>
              <a:t>Of course mental capacity law is law in the sense that we have a duly-enacted statute to govern questions concerning capacity and decision-making regarding property and affairs and health and welfare!</a:t>
            </a:r>
          </a:p>
        </p:txBody>
      </p:sp>
    </p:spTree>
    <p:extLst>
      <p:ext uri="{BB962C8B-B14F-4D97-AF65-F5344CB8AC3E}">
        <p14:creationId xmlns:p14="http://schemas.microsoft.com/office/powerpoint/2010/main" val="1850068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pic>
        <p:nvPicPr>
          <p:cNvPr id="2" name="Picture 1">
            <a:extLst>
              <a:ext uri="{FF2B5EF4-FFF2-40B4-BE49-F238E27FC236}">
                <a16:creationId xmlns:a16="http://schemas.microsoft.com/office/drawing/2014/main" id="{D239D1F3-A36A-5C86-9F15-C2BB413662D8}"/>
              </a:ext>
            </a:extLst>
          </p:cNvPr>
          <p:cNvPicPr>
            <a:picLocks noChangeAspect="1"/>
          </p:cNvPicPr>
          <p:nvPr/>
        </p:nvPicPr>
        <p:blipFill>
          <a:blip r:embed="rId3"/>
          <a:stretch>
            <a:fillRect/>
          </a:stretch>
        </p:blipFill>
        <p:spPr>
          <a:xfrm>
            <a:off x="186205" y="263834"/>
            <a:ext cx="1865751" cy="2829723"/>
          </a:xfrm>
          <a:prstGeom prst="rect">
            <a:avLst/>
          </a:prstGeom>
          <a:effectLst>
            <a:outerShdw blurRad="50800" dist="38100" dir="2700000" algn="tl" rotWithShape="0">
              <a:prstClr val="black">
                <a:alpha val="40000"/>
              </a:prstClr>
            </a:outerShdw>
          </a:effectLst>
        </p:spPr>
      </p:pic>
      <p:pic>
        <p:nvPicPr>
          <p:cNvPr id="1026" name="Picture 2">
            <a:extLst>
              <a:ext uri="{FF2B5EF4-FFF2-40B4-BE49-F238E27FC236}">
                <a16:creationId xmlns:a16="http://schemas.microsoft.com/office/drawing/2014/main" id="{2F0585D3-0777-A54D-7B64-E7ADC21CAD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3354" y="3276438"/>
            <a:ext cx="1879520" cy="28297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1A1F328-E2CB-C903-8C87-F10956B0572A}"/>
              </a:ext>
            </a:extLst>
          </p:cNvPr>
          <p:cNvPicPr>
            <a:picLocks noChangeAspect="1"/>
          </p:cNvPicPr>
          <p:nvPr/>
        </p:nvPicPr>
        <p:blipFill>
          <a:blip r:embed="rId5"/>
          <a:stretch>
            <a:fillRect/>
          </a:stretch>
        </p:blipFill>
        <p:spPr>
          <a:xfrm>
            <a:off x="2163354" y="263834"/>
            <a:ext cx="1879520" cy="282972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2F5A171F-906F-576C-EA6F-188B276144E1}"/>
              </a:ext>
            </a:extLst>
          </p:cNvPr>
          <p:cNvPicPr>
            <a:picLocks noChangeAspect="1"/>
          </p:cNvPicPr>
          <p:nvPr/>
        </p:nvPicPr>
        <p:blipFill>
          <a:blip r:embed="rId6"/>
          <a:stretch>
            <a:fillRect/>
          </a:stretch>
        </p:blipFill>
        <p:spPr>
          <a:xfrm>
            <a:off x="4167416" y="3276437"/>
            <a:ext cx="1881766" cy="283310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60B3DBC-C971-6B7E-C35E-B8098F326884}"/>
              </a:ext>
            </a:extLst>
          </p:cNvPr>
          <p:cNvPicPr>
            <a:picLocks noChangeAspect="1"/>
          </p:cNvPicPr>
          <p:nvPr/>
        </p:nvPicPr>
        <p:blipFill>
          <a:blip r:embed="rId7"/>
          <a:stretch>
            <a:fillRect/>
          </a:stretch>
        </p:blipFill>
        <p:spPr>
          <a:xfrm>
            <a:off x="4154272" y="252675"/>
            <a:ext cx="1964693" cy="2829723"/>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9E931419-8D19-CCD5-68E2-00D8DD6D37C6}"/>
              </a:ext>
            </a:extLst>
          </p:cNvPr>
          <p:cNvPicPr>
            <a:picLocks noChangeAspect="1"/>
          </p:cNvPicPr>
          <p:nvPr/>
        </p:nvPicPr>
        <p:blipFill>
          <a:blip r:embed="rId8"/>
          <a:stretch>
            <a:fillRect/>
          </a:stretch>
        </p:blipFill>
        <p:spPr>
          <a:xfrm>
            <a:off x="6166649" y="3276437"/>
            <a:ext cx="1881766" cy="2829723"/>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1DD392EB-EB57-4040-D0D4-7562D2E17AB3}"/>
              </a:ext>
            </a:extLst>
          </p:cNvPr>
          <p:cNvPicPr>
            <a:picLocks noChangeAspect="1"/>
          </p:cNvPicPr>
          <p:nvPr/>
        </p:nvPicPr>
        <p:blipFill>
          <a:blip r:embed="rId9"/>
          <a:stretch>
            <a:fillRect/>
          </a:stretch>
        </p:blipFill>
        <p:spPr>
          <a:xfrm>
            <a:off x="8203611" y="263834"/>
            <a:ext cx="1879043" cy="2818564"/>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FE54D714-4649-594C-A4CE-FA92386E2A71}"/>
              </a:ext>
            </a:extLst>
          </p:cNvPr>
          <p:cNvPicPr>
            <a:picLocks noChangeAspect="1"/>
          </p:cNvPicPr>
          <p:nvPr/>
        </p:nvPicPr>
        <p:blipFill>
          <a:blip r:embed="rId10"/>
          <a:stretch>
            <a:fillRect/>
          </a:stretch>
        </p:blipFill>
        <p:spPr>
          <a:xfrm>
            <a:off x="10179265" y="252676"/>
            <a:ext cx="1873109" cy="2840882"/>
          </a:xfrm>
          <a:prstGeom prst="rect">
            <a:avLst/>
          </a:prstGeom>
          <a:effectLst>
            <a:outerShdw blurRad="50800" dist="38100" dir="2700000" algn="tl" rotWithShape="0">
              <a:prstClr val="black">
                <a:alpha val="40000"/>
              </a:prstClr>
            </a:outerShdw>
          </a:effectLst>
        </p:spPr>
      </p:pic>
      <p:pic>
        <p:nvPicPr>
          <p:cNvPr id="1028" name="Picture 4" descr="The Spaces of Mental Capacity Law: Moving Beyond Binaries book cover">
            <a:extLst>
              <a:ext uri="{FF2B5EF4-FFF2-40B4-BE49-F238E27FC236}">
                <a16:creationId xmlns:a16="http://schemas.microsoft.com/office/drawing/2014/main" id="{596E3A74-4226-B2DF-EB0C-39510CBB48F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79265" y="3276437"/>
            <a:ext cx="1852183" cy="282972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7CA1769-212E-5C73-76E2-F8A3A58B621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9292" y="3276437"/>
            <a:ext cx="1879520" cy="28297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F76DDD9F-71A6-2E85-D716-150B35DE9391}"/>
              </a:ext>
            </a:extLst>
          </p:cNvPr>
          <p:cNvPicPr>
            <a:picLocks noChangeAspect="1"/>
          </p:cNvPicPr>
          <p:nvPr/>
        </p:nvPicPr>
        <p:blipFill>
          <a:blip r:embed="rId13"/>
          <a:stretch>
            <a:fillRect/>
          </a:stretch>
        </p:blipFill>
        <p:spPr>
          <a:xfrm>
            <a:off x="8172957" y="3276437"/>
            <a:ext cx="1888841" cy="2829724"/>
          </a:xfrm>
          <a:prstGeom prst="rect">
            <a:avLst/>
          </a:prstGeom>
          <a:effectLst>
            <a:outerShdw blurRad="50800" dist="38100" dir="2700000" algn="tl" rotWithShape="0">
              <a:prstClr val="black">
                <a:alpha val="40000"/>
              </a:prstClr>
            </a:outerShdw>
          </a:effectLst>
        </p:spPr>
      </p:pic>
      <p:pic>
        <p:nvPicPr>
          <p:cNvPr id="1034" name="Picture 10" descr="Overcoming Challenges in the Mental Capacity Act 2005: Practical Guidance for Working with Complex Issues">
            <a:extLst>
              <a:ext uri="{FF2B5EF4-FFF2-40B4-BE49-F238E27FC236}">
                <a16:creationId xmlns:a16="http://schemas.microsoft.com/office/drawing/2014/main" id="{68AB891E-9666-588F-0BA1-B9F836DEF69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17049" y="252675"/>
            <a:ext cx="1888479" cy="284088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278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8E39-771F-6BCC-67D0-EA7DDEBB7D03}"/>
              </a:ext>
            </a:extLst>
          </p:cNvPr>
          <p:cNvSpPr>
            <a:spLocks noGrp="1"/>
          </p:cNvSpPr>
          <p:nvPr>
            <p:ph type="title"/>
          </p:nvPr>
        </p:nvSpPr>
        <p:spPr>
          <a:xfrm>
            <a:off x="838200" y="117320"/>
            <a:ext cx="10515600" cy="1325563"/>
          </a:xfrm>
        </p:spPr>
        <p:txBody>
          <a:bodyPr/>
          <a:lstStyle/>
          <a:p>
            <a:r>
              <a:rPr lang="en-GB" b="1" dirty="0"/>
              <a:t>Is mental capacity law law…? </a:t>
            </a:r>
          </a:p>
        </p:txBody>
      </p:sp>
      <p:sp>
        <p:nvSpPr>
          <p:cNvPr id="3" name="Content Placeholder 2">
            <a:extLst>
              <a:ext uri="{FF2B5EF4-FFF2-40B4-BE49-F238E27FC236}">
                <a16:creationId xmlns:a16="http://schemas.microsoft.com/office/drawing/2014/main" id="{F9527C5A-67CE-5A1D-5B41-304D04A2A3CE}"/>
              </a:ext>
            </a:extLst>
          </p:cNvPr>
          <p:cNvSpPr>
            <a:spLocks noGrp="1"/>
          </p:cNvSpPr>
          <p:nvPr>
            <p:ph idx="1"/>
          </p:nvPr>
        </p:nvSpPr>
        <p:spPr>
          <a:xfrm>
            <a:off x="838200" y="1442883"/>
            <a:ext cx="10515600" cy="4565807"/>
          </a:xfrm>
        </p:spPr>
        <p:txBody>
          <a:bodyPr>
            <a:normAutofit lnSpcReduction="10000"/>
          </a:bodyPr>
          <a:lstStyle/>
          <a:p>
            <a:r>
              <a:rPr lang="en-GB" sz="3200" dirty="0"/>
              <a:t>My practical focus in the talk is on </a:t>
            </a:r>
            <a:r>
              <a:rPr lang="en-GB" sz="3200" b="1" dirty="0"/>
              <a:t>judges’</a:t>
            </a:r>
            <a:r>
              <a:rPr lang="en-GB" sz="3200" dirty="0"/>
              <a:t> application of the </a:t>
            </a:r>
            <a:r>
              <a:rPr lang="en-GB" sz="3200" b="1" dirty="0"/>
              <a:t>best interests</a:t>
            </a:r>
            <a:r>
              <a:rPr lang="en-GB" sz="3200" dirty="0"/>
              <a:t> standard</a:t>
            </a:r>
          </a:p>
          <a:p>
            <a:r>
              <a:rPr lang="en-GB" sz="3200" dirty="0"/>
              <a:t>This standard circumscribes decision-making in England and Wales where a person is deemed to lack capacity</a:t>
            </a:r>
          </a:p>
          <a:p>
            <a:pPr marL="0" indent="0">
              <a:buNone/>
            </a:pPr>
            <a:r>
              <a:rPr lang="en-GB" sz="3200" i="1" dirty="0"/>
              <a:t>In mental capacity adjudication, are judges applying distinctly </a:t>
            </a:r>
            <a:r>
              <a:rPr lang="en-GB" sz="3200" b="1" i="1" dirty="0"/>
              <a:t>legal skill</a:t>
            </a:r>
            <a:r>
              <a:rPr lang="en-GB" sz="3200" i="1" dirty="0"/>
              <a:t>, and making a </a:t>
            </a:r>
            <a:r>
              <a:rPr lang="en-GB" sz="3200" b="1" i="1" dirty="0"/>
              <a:t>legal</a:t>
            </a:r>
            <a:r>
              <a:rPr lang="en-GB" sz="3200" i="1" dirty="0"/>
              <a:t> determination?</a:t>
            </a:r>
          </a:p>
          <a:p>
            <a:r>
              <a:rPr lang="en-GB" sz="3200" dirty="0"/>
              <a:t>Asking ‘is mental capacity law </a:t>
            </a:r>
            <a:r>
              <a:rPr lang="en-GB" sz="3200" dirty="0" err="1"/>
              <a:t>law</a:t>
            </a:r>
            <a:r>
              <a:rPr lang="en-GB" sz="3200" dirty="0"/>
              <a:t>?’ allows us to:</a:t>
            </a:r>
          </a:p>
          <a:p>
            <a:pPr lvl="1"/>
            <a:r>
              <a:rPr lang="en-GB" sz="2800" dirty="0"/>
              <a:t>Advance critical discourses on mental capacity adjudication;</a:t>
            </a:r>
          </a:p>
          <a:p>
            <a:pPr lvl="1"/>
            <a:r>
              <a:rPr lang="en-GB" sz="2800" dirty="0"/>
              <a:t>Consider more widely the judicial role, and the meaning and operation of ‘law’ itself.</a:t>
            </a:r>
          </a:p>
          <a:p>
            <a:endParaRPr lang="en-GB" sz="3200" dirty="0"/>
          </a:p>
        </p:txBody>
      </p:sp>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spTree>
    <p:extLst>
      <p:ext uri="{BB962C8B-B14F-4D97-AF65-F5344CB8AC3E}">
        <p14:creationId xmlns:p14="http://schemas.microsoft.com/office/powerpoint/2010/main" val="407374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8E39-771F-6BCC-67D0-EA7DDEBB7D03}"/>
              </a:ext>
            </a:extLst>
          </p:cNvPr>
          <p:cNvSpPr>
            <a:spLocks noGrp="1"/>
          </p:cNvSpPr>
          <p:nvPr>
            <p:ph type="title"/>
          </p:nvPr>
        </p:nvSpPr>
        <p:spPr/>
        <p:txBody>
          <a:bodyPr/>
          <a:lstStyle/>
          <a:p>
            <a:r>
              <a:rPr lang="en-GB" b="1" dirty="0"/>
              <a:t>Structure</a:t>
            </a:r>
          </a:p>
        </p:txBody>
      </p:sp>
      <p:sp>
        <p:nvSpPr>
          <p:cNvPr id="3" name="Content Placeholder 2">
            <a:extLst>
              <a:ext uri="{FF2B5EF4-FFF2-40B4-BE49-F238E27FC236}">
                <a16:creationId xmlns:a16="http://schemas.microsoft.com/office/drawing/2014/main" id="{F9527C5A-67CE-5A1D-5B41-304D04A2A3CE}"/>
              </a:ext>
            </a:extLst>
          </p:cNvPr>
          <p:cNvSpPr>
            <a:spLocks noGrp="1"/>
          </p:cNvSpPr>
          <p:nvPr>
            <p:ph idx="1"/>
          </p:nvPr>
        </p:nvSpPr>
        <p:spPr>
          <a:xfrm>
            <a:off x="838200" y="1825625"/>
            <a:ext cx="10515600" cy="4290695"/>
          </a:xfrm>
        </p:spPr>
        <p:txBody>
          <a:bodyPr>
            <a:normAutofit/>
          </a:bodyPr>
          <a:lstStyle/>
          <a:p>
            <a:r>
              <a:rPr lang="en-GB" sz="3200" dirty="0"/>
              <a:t>Brief overview of mental capacity law in England and Wales</a:t>
            </a:r>
          </a:p>
          <a:p>
            <a:r>
              <a:rPr lang="en-GB" sz="3200" dirty="0"/>
              <a:t>Discussion of the ideas of law and legal adjudication</a:t>
            </a:r>
          </a:p>
          <a:p>
            <a:r>
              <a:rPr lang="en-GB" sz="3200" dirty="0"/>
              <a:t>Three hints (‘warning bells’) about mental capacity law as an outlier area</a:t>
            </a:r>
          </a:p>
          <a:p>
            <a:r>
              <a:rPr lang="en-GB" sz="3200" dirty="0"/>
              <a:t>Three radical challenges to mental capacity law as law</a:t>
            </a:r>
          </a:p>
          <a:p>
            <a:r>
              <a:rPr lang="en-GB" sz="3200" dirty="0"/>
              <a:t>Some critical reflections </a:t>
            </a:r>
          </a:p>
          <a:p>
            <a:r>
              <a:rPr lang="en-GB" sz="3200" dirty="0"/>
              <a:t>Four concluding questions</a:t>
            </a:r>
          </a:p>
          <a:p>
            <a:endParaRPr lang="en-GB" sz="3200" dirty="0"/>
          </a:p>
          <a:p>
            <a:endParaRPr lang="en-GB" sz="3200" dirty="0"/>
          </a:p>
        </p:txBody>
      </p:sp>
      <p:pic>
        <p:nvPicPr>
          <p:cNvPr id="2054" name="Picture 6">
            <a:extLst>
              <a:ext uri="{FF2B5EF4-FFF2-40B4-BE49-F238E27FC236}">
                <a16:creationId xmlns:a16="http://schemas.microsoft.com/office/drawing/2014/main" id="{BDBA45B7-0F3E-3752-C787-CD85D6CA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040"/>
            <a:ext cx="1968294" cy="5689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a:extLst>
              <a:ext uri="{FF2B5EF4-FFF2-40B4-BE49-F238E27FC236}">
                <a16:creationId xmlns:a16="http://schemas.microsoft.com/office/drawing/2014/main" id="{EC25AF83-C4AB-BB4E-C5D6-60F44A1E0342}"/>
              </a:ext>
            </a:extLst>
          </p:cNvPr>
          <p:cNvSpPr txBox="1">
            <a:spLocks/>
          </p:cNvSpPr>
          <p:nvPr/>
        </p:nvSpPr>
        <p:spPr>
          <a:xfrm>
            <a:off x="7405782" y="6390957"/>
            <a:ext cx="4679578" cy="365125"/>
          </a:xfrm>
          <a:prstGeom prst="rect">
            <a:avLst/>
          </a:prstGeom>
        </p:spPr>
        <p:txBody>
          <a:bodyPr vert="horz" lIns="91440" tIns="45720" rIns="91440" bIns="45720" rtlCol="0" anchor="ctr"/>
          <a:lstStyle>
            <a:defPPr>
              <a:defRPr lang="en-US"/>
            </a:defPPr>
            <a:lvl1pPr marL="0" algn="l" defTabSz="6858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GB" sz="2200" dirty="0">
                <a:solidFill>
                  <a:schemeClr val="tx1">
                    <a:lumMod val="75000"/>
                    <a:lumOff val="25000"/>
                  </a:schemeClr>
                </a:solidFill>
              </a:rPr>
              <a:t>Centre for Health, Law, and Society</a:t>
            </a:r>
          </a:p>
        </p:txBody>
      </p:sp>
    </p:spTree>
    <p:extLst>
      <p:ext uri="{BB962C8B-B14F-4D97-AF65-F5344CB8AC3E}">
        <p14:creationId xmlns:p14="http://schemas.microsoft.com/office/powerpoint/2010/main" val="2567039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3164</Words>
  <Application>Microsoft Office PowerPoint</Application>
  <PresentationFormat>Widescreen</PresentationFormat>
  <Paragraphs>202</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(body)</vt:lpstr>
      <vt:lpstr>Calibri body</vt:lpstr>
      <vt:lpstr>Calibri Light</vt:lpstr>
      <vt:lpstr>Office Theme</vt:lpstr>
      <vt:lpstr>Is Mental Capacity Law Law?</vt:lpstr>
      <vt:lpstr>Acknowledgment of the traditional custodians of the land on which we meet</vt:lpstr>
      <vt:lpstr>Thank you to the Australian Centre for Health Law Research</vt:lpstr>
      <vt:lpstr>Thanks as well to the Judging Values and Participation in Mental Capacity Law project</vt:lpstr>
      <vt:lpstr>PowerPoint Presentation</vt:lpstr>
      <vt:lpstr>PowerPoint Presentation</vt:lpstr>
      <vt:lpstr>PowerPoint Presentation</vt:lpstr>
      <vt:lpstr>Is mental capacity law law…? </vt:lpstr>
      <vt:lpstr>Structure</vt:lpstr>
      <vt:lpstr>PowerPoint Presentation</vt:lpstr>
      <vt:lpstr>The development of contemporary mental capacity law</vt:lpstr>
      <vt:lpstr>The Mental Capacity Act 2005</vt:lpstr>
      <vt:lpstr>The Mental Capacity Act 2005</vt:lpstr>
      <vt:lpstr>PowerPoint Presentation</vt:lpstr>
      <vt:lpstr>A minimal characterisation of law to aid analysis</vt:lpstr>
      <vt:lpstr>Common law judging: applying and making law</vt:lpstr>
      <vt:lpstr>PowerPoint Presentation</vt:lpstr>
      <vt:lpstr>A warning bell from legal theory</vt:lpstr>
      <vt:lpstr>A warning bell from legal theory (cont.)</vt:lpstr>
      <vt:lpstr>A warning bell from legal theory (cont.)</vt:lpstr>
      <vt:lpstr>A warning bell from the early case law</vt:lpstr>
      <vt:lpstr>A warning bell from a retired judge’s call for scrutiny</vt:lpstr>
      <vt:lpstr>A warning bell from a retired judge’s call for scrutiny</vt:lpstr>
      <vt:lpstr>PowerPoint Presentation</vt:lpstr>
      <vt:lpstr>1. Radical fundamental disagreement</vt:lpstr>
      <vt:lpstr>2. Radical non-prescription</vt:lpstr>
      <vt:lpstr>3. Radical departure from the basics of common law judging</vt:lpstr>
      <vt:lpstr>PowerPoint Presentation</vt:lpstr>
      <vt:lpstr>Looking beyond the non-legal aspects…</vt:lpstr>
      <vt:lpstr>Mental capacity law as law…</vt:lpstr>
      <vt:lpstr>Raising questions about discretion and power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Coggon</dc:creator>
  <cp:lastModifiedBy>John Coggon</cp:lastModifiedBy>
  <cp:revision>2</cp:revision>
  <dcterms:created xsi:type="dcterms:W3CDTF">2024-03-14T15:46:27Z</dcterms:created>
  <dcterms:modified xsi:type="dcterms:W3CDTF">2024-11-21T01:08:29Z</dcterms:modified>
</cp:coreProperties>
</file>